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Lst>
  <p:sldSz cy="32918400" cx="43891200"/>
  <p:notesSz cx="7010400" cy="9296400"/>
  <p:embeddedFontLst>
    <p:embeddedFont>
      <p:font typeface="Montserrat Medium"/>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MontserratMedium-italic.fntdata"/><Relationship Id="rId10" Type="http://schemas.openxmlformats.org/officeDocument/2006/relationships/font" Target="fonts/MontserratMedium-bold.fntdata"/><Relationship Id="rId12"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MontserratMedium-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415775"/>
            <a:ext cx="5608300" cy="418337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701025" y="4415775"/>
            <a:ext cx="5608300" cy="41833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2f18a5d03_0_28:notes"/>
          <p:cNvSpPr/>
          <p:nvPr>
            <p:ph idx="2" type="sldImg"/>
          </p:nvPr>
        </p:nvSpPr>
        <p:spPr>
          <a:xfrm>
            <a:off x="1168625" y="697225"/>
            <a:ext cx="4673700" cy="34863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2f18a5d03_0_28:notes"/>
          <p:cNvSpPr txBox="1"/>
          <p:nvPr>
            <p:ph idx="1" type="body"/>
          </p:nvPr>
        </p:nvSpPr>
        <p:spPr>
          <a:xfrm>
            <a:off x="701025" y="4415775"/>
            <a:ext cx="56082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2f18a5d03_0_22:notes"/>
          <p:cNvSpPr/>
          <p:nvPr>
            <p:ph idx="2" type="sldImg"/>
          </p:nvPr>
        </p:nvSpPr>
        <p:spPr>
          <a:xfrm>
            <a:off x="1168625" y="697225"/>
            <a:ext cx="4673700" cy="34863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2f18a5d03_0_22:notes"/>
          <p:cNvSpPr txBox="1"/>
          <p:nvPr>
            <p:ph idx="1" type="body"/>
          </p:nvPr>
        </p:nvSpPr>
        <p:spPr>
          <a:xfrm>
            <a:off x="701025" y="4415775"/>
            <a:ext cx="56082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2f18a5d03_0_35:notes"/>
          <p:cNvSpPr/>
          <p:nvPr>
            <p:ph idx="2" type="sldImg"/>
          </p:nvPr>
        </p:nvSpPr>
        <p:spPr>
          <a:xfrm>
            <a:off x="1168625" y="697225"/>
            <a:ext cx="4673700" cy="34863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2f18a5d03_0_35:notes"/>
          <p:cNvSpPr txBox="1"/>
          <p:nvPr>
            <p:ph idx="1" type="body"/>
          </p:nvPr>
        </p:nvSpPr>
        <p:spPr>
          <a:xfrm>
            <a:off x="701025" y="4415775"/>
            <a:ext cx="56082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576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576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5760" u="none" cap="none" strike="noStrike">
                <a:solidFill>
                  <a:srgbClr val="888888"/>
                </a:solidFill>
                <a:latin typeface="Calibri"/>
                <a:ea typeface="Calibri"/>
                <a:cs typeface="Calibri"/>
                <a:sym typeface="Calibri"/>
              </a:defRPr>
            </a:lvl1pPr>
            <a:lvl2pPr indent="0" lvl="1" marL="0" marR="0" rtl="0" algn="r">
              <a:spcBef>
                <a:spcPts val="0"/>
              </a:spcBef>
              <a:buNone/>
              <a:defRPr b="0" i="0" sz="5760" u="none" cap="none" strike="noStrike">
                <a:solidFill>
                  <a:srgbClr val="888888"/>
                </a:solidFill>
                <a:latin typeface="Calibri"/>
                <a:ea typeface="Calibri"/>
                <a:cs typeface="Calibri"/>
                <a:sym typeface="Calibri"/>
              </a:defRPr>
            </a:lvl2pPr>
            <a:lvl3pPr indent="0" lvl="2" marL="0" marR="0" rtl="0" algn="r">
              <a:spcBef>
                <a:spcPts val="0"/>
              </a:spcBef>
              <a:buNone/>
              <a:defRPr b="0" i="0" sz="5760" u="none" cap="none" strike="noStrike">
                <a:solidFill>
                  <a:srgbClr val="888888"/>
                </a:solidFill>
                <a:latin typeface="Calibri"/>
                <a:ea typeface="Calibri"/>
                <a:cs typeface="Calibri"/>
                <a:sym typeface="Calibri"/>
              </a:defRPr>
            </a:lvl3pPr>
            <a:lvl4pPr indent="0" lvl="3" marL="0" marR="0" rtl="0" algn="r">
              <a:spcBef>
                <a:spcPts val="0"/>
              </a:spcBef>
              <a:buNone/>
              <a:defRPr b="0" i="0" sz="5760" u="none" cap="none" strike="noStrike">
                <a:solidFill>
                  <a:srgbClr val="888888"/>
                </a:solidFill>
                <a:latin typeface="Calibri"/>
                <a:ea typeface="Calibri"/>
                <a:cs typeface="Calibri"/>
                <a:sym typeface="Calibri"/>
              </a:defRPr>
            </a:lvl4pPr>
            <a:lvl5pPr indent="0" lvl="4" marL="0" marR="0" rtl="0" algn="r">
              <a:spcBef>
                <a:spcPts val="0"/>
              </a:spcBef>
              <a:buNone/>
              <a:defRPr b="0" i="0" sz="5760" u="none" cap="none" strike="noStrike">
                <a:solidFill>
                  <a:srgbClr val="888888"/>
                </a:solidFill>
                <a:latin typeface="Calibri"/>
                <a:ea typeface="Calibri"/>
                <a:cs typeface="Calibri"/>
                <a:sym typeface="Calibri"/>
              </a:defRPr>
            </a:lvl5pPr>
            <a:lvl6pPr indent="0" lvl="5" marL="0" marR="0" rtl="0" algn="r">
              <a:spcBef>
                <a:spcPts val="0"/>
              </a:spcBef>
              <a:buNone/>
              <a:defRPr b="0" i="0" sz="5760" u="none" cap="none" strike="noStrike">
                <a:solidFill>
                  <a:srgbClr val="888888"/>
                </a:solidFill>
                <a:latin typeface="Calibri"/>
                <a:ea typeface="Calibri"/>
                <a:cs typeface="Calibri"/>
                <a:sym typeface="Calibri"/>
              </a:defRPr>
            </a:lvl6pPr>
            <a:lvl7pPr indent="0" lvl="6" marL="0" marR="0" rtl="0" algn="r">
              <a:spcBef>
                <a:spcPts val="0"/>
              </a:spcBef>
              <a:buNone/>
              <a:defRPr b="0" i="0" sz="5760" u="none" cap="none" strike="noStrike">
                <a:solidFill>
                  <a:srgbClr val="888888"/>
                </a:solidFill>
                <a:latin typeface="Calibri"/>
                <a:ea typeface="Calibri"/>
                <a:cs typeface="Calibri"/>
                <a:sym typeface="Calibri"/>
              </a:defRPr>
            </a:lvl7pPr>
            <a:lvl8pPr indent="0" lvl="7" marL="0" marR="0" rtl="0" algn="r">
              <a:spcBef>
                <a:spcPts val="0"/>
              </a:spcBef>
              <a:buNone/>
              <a:defRPr b="0" i="0" sz="5760" u="none" cap="none" strike="noStrike">
                <a:solidFill>
                  <a:srgbClr val="888888"/>
                </a:solidFill>
                <a:latin typeface="Calibri"/>
                <a:ea typeface="Calibri"/>
                <a:cs typeface="Calibri"/>
                <a:sym typeface="Calibri"/>
              </a:defRPr>
            </a:lvl8pPr>
            <a:lvl9pPr indent="0" lvl="8" marL="0" marR="0" rtl="0" algn="r">
              <a:spcBef>
                <a:spcPts val="0"/>
              </a:spcBef>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3017520" y="1752607"/>
            <a:ext cx="37856160" cy="6362702"/>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21120"/>
              <a:buFont typeface="Calibri"/>
              <a:buNone/>
              <a:defRPr b="0" i="0" sz="2112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1"/>
          <p:cNvSpPr txBox="1"/>
          <p:nvPr>
            <p:ph idx="1" type="body"/>
          </p:nvPr>
        </p:nvSpPr>
        <p:spPr>
          <a:xfrm rot="5400000">
            <a:off x="11502390" y="278131"/>
            <a:ext cx="20886422" cy="37856160"/>
          </a:xfrm>
          <a:prstGeom prst="rect">
            <a:avLst/>
          </a:prstGeom>
          <a:noFill/>
          <a:ln>
            <a:noFill/>
          </a:ln>
        </p:spPr>
        <p:txBody>
          <a:bodyPr anchorCtr="0" anchor="t" bIns="91425" lIns="91425" spcFirstLastPara="1" rIns="91425" wrap="square" tIns="91425"/>
          <a:lstStyle>
            <a:lvl1pPr indent="-1082040" lvl="0" marL="457200" marR="0" rtl="0" algn="l">
              <a:lnSpc>
                <a:spcPct val="90000"/>
              </a:lnSpc>
              <a:spcBef>
                <a:spcPts val="4800"/>
              </a:spcBef>
              <a:spcAft>
                <a:spcPts val="0"/>
              </a:spcAft>
              <a:buClr>
                <a:schemeClr val="dk1"/>
              </a:buClr>
              <a:buSzPts val="13440"/>
              <a:buFont typeface="Arial"/>
              <a:buChar char="•"/>
              <a:defRPr b="0" i="0" sz="13439" u="none" cap="none" strike="noStrike">
                <a:solidFill>
                  <a:schemeClr val="dk1"/>
                </a:solidFill>
                <a:latin typeface="Calibri"/>
                <a:ea typeface="Calibri"/>
                <a:cs typeface="Calibri"/>
                <a:sym typeface="Calibri"/>
              </a:defRPr>
            </a:lvl1pPr>
            <a:lvl2pPr indent="-960120" lvl="1" marL="914400" marR="0" rtl="0" algn="l">
              <a:lnSpc>
                <a:spcPct val="90000"/>
              </a:lnSpc>
              <a:spcBef>
                <a:spcPts val="2400"/>
              </a:spcBef>
              <a:spcAft>
                <a:spcPts val="0"/>
              </a:spcAft>
              <a:buClr>
                <a:schemeClr val="dk1"/>
              </a:buClr>
              <a:buSzPts val="11520"/>
              <a:buFont typeface="Arial"/>
              <a:buChar char="•"/>
              <a:defRPr b="0" i="0" sz="11520" u="none" cap="none" strike="noStrike">
                <a:solidFill>
                  <a:schemeClr val="dk1"/>
                </a:solidFill>
                <a:latin typeface="Calibri"/>
                <a:ea typeface="Calibri"/>
                <a:cs typeface="Calibri"/>
                <a:sym typeface="Calibri"/>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7239" lvl="3" marL="1828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4pPr>
            <a:lvl5pPr indent="-777239" lvl="4" marL="22860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5pPr>
            <a:lvl6pPr indent="-777239" lvl="5" marL="27432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6pPr>
            <a:lvl7pPr indent="-777239" lvl="6" marL="32004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7pPr>
            <a:lvl8pPr indent="-777239" lvl="7" marL="36576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8pPr>
            <a:lvl9pPr indent="-777240" lvl="8" marL="4114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5760">
                <a:solidFill>
                  <a:srgbClr val="888888"/>
                </a:solidFill>
                <a:latin typeface="Calibri"/>
                <a:ea typeface="Calibri"/>
                <a:cs typeface="Calibri"/>
                <a:sym typeface="Calibri"/>
              </a:defRPr>
            </a:lvl1pPr>
            <a:lvl2pPr indent="0" lvl="1" marL="0" marR="0" rtl="0" algn="r">
              <a:spcBef>
                <a:spcPts val="0"/>
              </a:spcBef>
              <a:buNone/>
              <a:defRPr sz="5760">
                <a:solidFill>
                  <a:srgbClr val="888888"/>
                </a:solidFill>
                <a:latin typeface="Calibri"/>
                <a:ea typeface="Calibri"/>
                <a:cs typeface="Calibri"/>
                <a:sym typeface="Calibri"/>
              </a:defRPr>
            </a:lvl2pPr>
            <a:lvl3pPr indent="0" lvl="2" marL="0" marR="0" rtl="0" algn="r">
              <a:spcBef>
                <a:spcPts val="0"/>
              </a:spcBef>
              <a:buNone/>
              <a:defRPr sz="5760">
                <a:solidFill>
                  <a:srgbClr val="888888"/>
                </a:solidFill>
                <a:latin typeface="Calibri"/>
                <a:ea typeface="Calibri"/>
                <a:cs typeface="Calibri"/>
                <a:sym typeface="Calibri"/>
              </a:defRPr>
            </a:lvl3pPr>
            <a:lvl4pPr indent="0" lvl="3" marL="0" marR="0" rtl="0" algn="r">
              <a:spcBef>
                <a:spcPts val="0"/>
              </a:spcBef>
              <a:buNone/>
              <a:defRPr sz="5760">
                <a:solidFill>
                  <a:srgbClr val="888888"/>
                </a:solidFill>
                <a:latin typeface="Calibri"/>
                <a:ea typeface="Calibri"/>
                <a:cs typeface="Calibri"/>
                <a:sym typeface="Calibri"/>
              </a:defRPr>
            </a:lvl4pPr>
            <a:lvl5pPr indent="0" lvl="4" marL="0" marR="0" rtl="0" algn="r">
              <a:spcBef>
                <a:spcPts val="0"/>
              </a:spcBef>
              <a:buNone/>
              <a:defRPr sz="5760">
                <a:solidFill>
                  <a:srgbClr val="888888"/>
                </a:solidFill>
                <a:latin typeface="Calibri"/>
                <a:ea typeface="Calibri"/>
                <a:cs typeface="Calibri"/>
                <a:sym typeface="Calibri"/>
              </a:defRPr>
            </a:lvl5pPr>
            <a:lvl6pPr indent="0" lvl="5" marL="0" marR="0" rtl="0" algn="r">
              <a:spcBef>
                <a:spcPts val="0"/>
              </a:spcBef>
              <a:buNone/>
              <a:defRPr sz="5760">
                <a:solidFill>
                  <a:srgbClr val="888888"/>
                </a:solidFill>
                <a:latin typeface="Calibri"/>
                <a:ea typeface="Calibri"/>
                <a:cs typeface="Calibri"/>
                <a:sym typeface="Calibri"/>
              </a:defRPr>
            </a:lvl6pPr>
            <a:lvl7pPr indent="0" lvl="6" marL="0" marR="0" rtl="0" algn="r">
              <a:spcBef>
                <a:spcPts val="0"/>
              </a:spcBef>
              <a:buNone/>
              <a:defRPr sz="5760">
                <a:solidFill>
                  <a:srgbClr val="888888"/>
                </a:solidFill>
                <a:latin typeface="Calibri"/>
                <a:ea typeface="Calibri"/>
                <a:cs typeface="Calibri"/>
                <a:sym typeface="Calibri"/>
              </a:defRPr>
            </a:lvl7pPr>
            <a:lvl8pPr indent="0" lvl="7" marL="0" marR="0" rtl="0" algn="r">
              <a:spcBef>
                <a:spcPts val="0"/>
              </a:spcBef>
              <a:buNone/>
              <a:defRPr sz="5760">
                <a:solidFill>
                  <a:srgbClr val="888888"/>
                </a:solidFill>
                <a:latin typeface="Calibri"/>
                <a:ea typeface="Calibri"/>
                <a:cs typeface="Calibri"/>
                <a:sym typeface="Calibri"/>
              </a:defRPr>
            </a:lvl8pPr>
            <a:lvl9pPr indent="0" lvl="8" marL="0" marR="0" rtl="0" algn="r">
              <a:spcBef>
                <a:spcPts val="0"/>
              </a:spcBef>
              <a:buNone/>
              <a:defRPr sz="576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22193250" y="10968991"/>
            <a:ext cx="27896822" cy="946404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21120"/>
              <a:buFont typeface="Calibri"/>
              <a:buNone/>
              <a:defRPr b="0" i="0" sz="2112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Google Shape;76;p12"/>
          <p:cNvSpPr txBox="1"/>
          <p:nvPr>
            <p:ph idx="1" type="body"/>
          </p:nvPr>
        </p:nvSpPr>
        <p:spPr>
          <a:xfrm rot="5400000">
            <a:off x="2990852" y="1779270"/>
            <a:ext cx="27896822" cy="27843481"/>
          </a:xfrm>
          <a:prstGeom prst="rect">
            <a:avLst/>
          </a:prstGeom>
          <a:noFill/>
          <a:ln>
            <a:noFill/>
          </a:ln>
        </p:spPr>
        <p:txBody>
          <a:bodyPr anchorCtr="0" anchor="t" bIns="91425" lIns="91425" spcFirstLastPara="1" rIns="91425" wrap="square" tIns="91425"/>
          <a:lstStyle>
            <a:lvl1pPr indent="-1082040" lvl="0" marL="457200" marR="0" rtl="0" algn="l">
              <a:lnSpc>
                <a:spcPct val="90000"/>
              </a:lnSpc>
              <a:spcBef>
                <a:spcPts val="4800"/>
              </a:spcBef>
              <a:spcAft>
                <a:spcPts val="0"/>
              </a:spcAft>
              <a:buClr>
                <a:schemeClr val="dk1"/>
              </a:buClr>
              <a:buSzPts val="13440"/>
              <a:buFont typeface="Arial"/>
              <a:buChar char="•"/>
              <a:defRPr b="0" i="0" sz="13439" u="none" cap="none" strike="noStrike">
                <a:solidFill>
                  <a:schemeClr val="dk1"/>
                </a:solidFill>
                <a:latin typeface="Calibri"/>
                <a:ea typeface="Calibri"/>
                <a:cs typeface="Calibri"/>
                <a:sym typeface="Calibri"/>
              </a:defRPr>
            </a:lvl1pPr>
            <a:lvl2pPr indent="-960120" lvl="1" marL="914400" marR="0" rtl="0" algn="l">
              <a:lnSpc>
                <a:spcPct val="90000"/>
              </a:lnSpc>
              <a:spcBef>
                <a:spcPts val="2400"/>
              </a:spcBef>
              <a:spcAft>
                <a:spcPts val="0"/>
              </a:spcAft>
              <a:buClr>
                <a:schemeClr val="dk1"/>
              </a:buClr>
              <a:buSzPts val="11520"/>
              <a:buFont typeface="Arial"/>
              <a:buChar char="•"/>
              <a:defRPr b="0" i="0" sz="11520" u="none" cap="none" strike="noStrike">
                <a:solidFill>
                  <a:schemeClr val="dk1"/>
                </a:solidFill>
                <a:latin typeface="Calibri"/>
                <a:ea typeface="Calibri"/>
                <a:cs typeface="Calibri"/>
                <a:sym typeface="Calibri"/>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7239" lvl="3" marL="1828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4pPr>
            <a:lvl5pPr indent="-777239" lvl="4" marL="22860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5pPr>
            <a:lvl6pPr indent="-777239" lvl="5" marL="27432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6pPr>
            <a:lvl7pPr indent="-777239" lvl="6" marL="32004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7pPr>
            <a:lvl8pPr indent="-777239" lvl="7" marL="36576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8pPr>
            <a:lvl9pPr indent="-777240" lvl="8" marL="4114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9pPr>
          </a:lstStyle>
          <a:p/>
        </p:txBody>
      </p:sp>
      <p:sp>
        <p:nvSpPr>
          <p:cNvPr id="77" name="Google Shape;77;p12"/>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5760">
                <a:solidFill>
                  <a:srgbClr val="888888"/>
                </a:solidFill>
                <a:latin typeface="Calibri"/>
                <a:ea typeface="Calibri"/>
                <a:cs typeface="Calibri"/>
                <a:sym typeface="Calibri"/>
              </a:defRPr>
            </a:lvl1pPr>
            <a:lvl2pPr indent="0" lvl="1" marL="0" marR="0" rtl="0" algn="r">
              <a:spcBef>
                <a:spcPts val="0"/>
              </a:spcBef>
              <a:buNone/>
              <a:defRPr sz="5760">
                <a:solidFill>
                  <a:srgbClr val="888888"/>
                </a:solidFill>
                <a:latin typeface="Calibri"/>
                <a:ea typeface="Calibri"/>
                <a:cs typeface="Calibri"/>
                <a:sym typeface="Calibri"/>
              </a:defRPr>
            </a:lvl2pPr>
            <a:lvl3pPr indent="0" lvl="2" marL="0" marR="0" rtl="0" algn="r">
              <a:spcBef>
                <a:spcPts val="0"/>
              </a:spcBef>
              <a:buNone/>
              <a:defRPr sz="5760">
                <a:solidFill>
                  <a:srgbClr val="888888"/>
                </a:solidFill>
                <a:latin typeface="Calibri"/>
                <a:ea typeface="Calibri"/>
                <a:cs typeface="Calibri"/>
                <a:sym typeface="Calibri"/>
              </a:defRPr>
            </a:lvl3pPr>
            <a:lvl4pPr indent="0" lvl="3" marL="0" marR="0" rtl="0" algn="r">
              <a:spcBef>
                <a:spcPts val="0"/>
              </a:spcBef>
              <a:buNone/>
              <a:defRPr sz="5760">
                <a:solidFill>
                  <a:srgbClr val="888888"/>
                </a:solidFill>
                <a:latin typeface="Calibri"/>
                <a:ea typeface="Calibri"/>
                <a:cs typeface="Calibri"/>
                <a:sym typeface="Calibri"/>
              </a:defRPr>
            </a:lvl4pPr>
            <a:lvl5pPr indent="0" lvl="4" marL="0" marR="0" rtl="0" algn="r">
              <a:spcBef>
                <a:spcPts val="0"/>
              </a:spcBef>
              <a:buNone/>
              <a:defRPr sz="5760">
                <a:solidFill>
                  <a:srgbClr val="888888"/>
                </a:solidFill>
                <a:latin typeface="Calibri"/>
                <a:ea typeface="Calibri"/>
                <a:cs typeface="Calibri"/>
                <a:sym typeface="Calibri"/>
              </a:defRPr>
            </a:lvl5pPr>
            <a:lvl6pPr indent="0" lvl="5" marL="0" marR="0" rtl="0" algn="r">
              <a:spcBef>
                <a:spcPts val="0"/>
              </a:spcBef>
              <a:buNone/>
              <a:defRPr sz="5760">
                <a:solidFill>
                  <a:srgbClr val="888888"/>
                </a:solidFill>
                <a:latin typeface="Calibri"/>
                <a:ea typeface="Calibri"/>
                <a:cs typeface="Calibri"/>
                <a:sym typeface="Calibri"/>
              </a:defRPr>
            </a:lvl6pPr>
            <a:lvl7pPr indent="0" lvl="6" marL="0" marR="0" rtl="0" algn="r">
              <a:spcBef>
                <a:spcPts val="0"/>
              </a:spcBef>
              <a:buNone/>
              <a:defRPr sz="5760">
                <a:solidFill>
                  <a:srgbClr val="888888"/>
                </a:solidFill>
                <a:latin typeface="Calibri"/>
                <a:ea typeface="Calibri"/>
                <a:cs typeface="Calibri"/>
                <a:sym typeface="Calibri"/>
              </a:defRPr>
            </a:lvl7pPr>
            <a:lvl8pPr indent="0" lvl="7" marL="0" marR="0" rtl="0" algn="r">
              <a:spcBef>
                <a:spcPts val="0"/>
              </a:spcBef>
              <a:buNone/>
              <a:defRPr sz="5760">
                <a:solidFill>
                  <a:srgbClr val="888888"/>
                </a:solidFill>
                <a:latin typeface="Calibri"/>
                <a:ea typeface="Calibri"/>
                <a:cs typeface="Calibri"/>
                <a:sym typeface="Calibri"/>
              </a:defRPr>
            </a:lvl8pPr>
            <a:lvl9pPr indent="0" lvl="8" marL="0" marR="0" rtl="0" algn="r">
              <a:spcBef>
                <a:spcPts val="0"/>
              </a:spcBef>
              <a:buNone/>
              <a:defRPr sz="576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3291840" y="5387342"/>
            <a:ext cx="37307519" cy="1146048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28800"/>
              <a:buFont typeface="Calibri"/>
              <a:buNone/>
              <a:defRPr b="0" i="0" sz="28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3"/>
          <p:cNvSpPr txBox="1"/>
          <p:nvPr>
            <p:ph idx="1" type="subTitle"/>
          </p:nvPr>
        </p:nvSpPr>
        <p:spPr>
          <a:xfrm>
            <a:off x="5486400" y="17289781"/>
            <a:ext cx="32918401" cy="7947658"/>
          </a:xfrm>
          <a:prstGeom prst="rect">
            <a:avLst/>
          </a:prstGeom>
          <a:noFill/>
          <a:ln>
            <a:noFill/>
          </a:ln>
        </p:spPr>
        <p:txBody>
          <a:bodyPr anchorCtr="0" anchor="t" bIns="91425" lIns="91425" spcFirstLastPara="1" rIns="91425" wrap="square" tIns="91425"/>
          <a:lstStyle>
            <a:lvl1pPr lvl="0" marR="0" rtl="0" algn="ctr">
              <a:lnSpc>
                <a:spcPct val="90000"/>
              </a:lnSpc>
              <a:spcBef>
                <a:spcPts val="4800"/>
              </a:spcBef>
              <a:spcAft>
                <a:spcPts val="0"/>
              </a:spcAft>
              <a:buClr>
                <a:schemeClr val="dk1"/>
              </a:buClr>
              <a:buSzPts val="11520"/>
              <a:buFont typeface="Arial"/>
              <a:buNone/>
              <a:defRPr b="0" i="0" sz="11520" u="none" cap="none" strike="noStrike">
                <a:solidFill>
                  <a:schemeClr val="dk1"/>
                </a:solidFill>
                <a:latin typeface="Calibri"/>
                <a:ea typeface="Calibri"/>
                <a:cs typeface="Calibri"/>
                <a:sym typeface="Calibri"/>
              </a:defRPr>
            </a:lvl1pPr>
            <a:lvl2pPr lvl="1" marR="0" rtl="0" algn="ctr">
              <a:lnSpc>
                <a:spcPct val="90000"/>
              </a:lnSpc>
              <a:spcBef>
                <a:spcPts val="24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2pPr>
            <a:lvl3pPr lvl="2" marR="0" rtl="0" algn="ctr">
              <a:lnSpc>
                <a:spcPct val="90000"/>
              </a:lnSpc>
              <a:spcBef>
                <a:spcPts val="2400"/>
              </a:spcBef>
              <a:spcAft>
                <a:spcPts val="0"/>
              </a:spcAft>
              <a:buClr>
                <a:schemeClr val="dk1"/>
              </a:buClr>
              <a:buSzPts val="8640"/>
              <a:buFont typeface="Arial"/>
              <a:buNone/>
              <a:defRPr b="0" i="0" sz="8640" u="none" cap="none" strike="noStrike">
                <a:solidFill>
                  <a:schemeClr val="dk1"/>
                </a:solidFill>
                <a:latin typeface="Calibri"/>
                <a:ea typeface="Calibri"/>
                <a:cs typeface="Calibri"/>
                <a:sym typeface="Calibri"/>
              </a:defRPr>
            </a:lvl3pPr>
            <a:lvl4pPr lvl="3" marR="0" rtl="0" algn="ctr">
              <a:lnSpc>
                <a:spcPct val="90000"/>
              </a:lnSpc>
              <a:spcBef>
                <a:spcPts val="2400"/>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4pPr>
            <a:lvl5pPr lvl="4" marR="0" rtl="0" algn="ctr">
              <a:lnSpc>
                <a:spcPct val="90000"/>
              </a:lnSpc>
              <a:spcBef>
                <a:spcPts val="2400"/>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5pPr>
            <a:lvl6pPr lvl="5" marR="0" rtl="0" algn="ctr">
              <a:lnSpc>
                <a:spcPct val="90000"/>
              </a:lnSpc>
              <a:spcBef>
                <a:spcPts val="2400"/>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6pPr>
            <a:lvl7pPr lvl="6" marR="0" rtl="0" algn="ctr">
              <a:lnSpc>
                <a:spcPct val="90000"/>
              </a:lnSpc>
              <a:spcBef>
                <a:spcPts val="2400"/>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7pPr>
            <a:lvl8pPr lvl="7" marR="0" rtl="0" algn="ctr">
              <a:lnSpc>
                <a:spcPct val="90000"/>
              </a:lnSpc>
              <a:spcBef>
                <a:spcPts val="2400"/>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8pPr>
            <a:lvl9pPr lvl="8" marR="0" rtl="0" algn="ctr">
              <a:lnSpc>
                <a:spcPct val="90000"/>
              </a:lnSpc>
              <a:spcBef>
                <a:spcPts val="2400"/>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9pPr>
          </a:lstStyle>
          <a:p/>
        </p:txBody>
      </p:sp>
      <p:sp>
        <p:nvSpPr>
          <p:cNvPr id="18" name="Google Shape;18;p3"/>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5760">
                <a:solidFill>
                  <a:srgbClr val="888888"/>
                </a:solidFill>
                <a:latin typeface="Calibri"/>
                <a:ea typeface="Calibri"/>
                <a:cs typeface="Calibri"/>
                <a:sym typeface="Calibri"/>
              </a:defRPr>
            </a:lvl1pPr>
            <a:lvl2pPr indent="0" lvl="1" marL="0" marR="0" rtl="0" algn="r">
              <a:spcBef>
                <a:spcPts val="0"/>
              </a:spcBef>
              <a:buNone/>
              <a:defRPr sz="5760">
                <a:solidFill>
                  <a:srgbClr val="888888"/>
                </a:solidFill>
                <a:latin typeface="Calibri"/>
                <a:ea typeface="Calibri"/>
                <a:cs typeface="Calibri"/>
                <a:sym typeface="Calibri"/>
              </a:defRPr>
            </a:lvl2pPr>
            <a:lvl3pPr indent="0" lvl="2" marL="0" marR="0" rtl="0" algn="r">
              <a:spcBef>
                <a:spcPts val="0"/>
              </a:spcBef>
              <a:buNone/>
              <a:defRPr sz="5760">
                <a:solidFill>
                  <a:srgbClr val="888888"/>
                </a:solidFill>
                <a:latin typeface="Calibri"/>
                <a:ea typeface="Calibri"/>
                <a:cs typeface="Calibri"/>
                <a:sym typeface="Calibri"/>
              </a:defRPr>
            </a:lvl3pPr>
            <a:lvl4pPr indent="0" lvl="3" marL="0" marR="0" rtl="0" algn="r">
              <a:spcBef>
                <a:spcPts val="0"/>
              </a:spcBef>
              <a:buNone/>
              <a:defRPr sz="5760">
                <a:solidFill>
                  <a:srgbClr val="888888"/>
                </a:solidFill>
                <a:latin typeface="Calibri"/>
                <a:ea typeface="Calibri"/>
                <a:cs typeface="Calibri"/>
                <a:sym typeface="Calibri"/>
              </a:defRPr>
            </a:lvl4pPr>
            <a:lvl5pPr indent="0" lvl="4" marL="0" marR="0" rtl="0" algn="r">
              <a:spcBef>
                <a:spcPts val="0"/>
              </a:spcBef>
              <a:buNone/>
              <a:defRPr sz="5760">
                <a:solidFill>
                  <a:srgbClr val="888888"/>
                </a:solidFill>
                <a:latin typeface="Calibri"/>
                <a:ea typeface="Calibri"/>
                <a:cs typeface="Calibri"/>
                <a:sym typeface="Calibri"/>
              </a:defRPr>
            </a:lvl5pPr>
            <a:lvl6pPr indent="0" lvl="5" marL="0" marR="0" rtl="0" algn="r">
              <a:spcBef>
                <a:spcPts val="0"/>
              </a:spcBef>
              <a:buNone/>
              <a:defRPr sz="5760">
                <a:solidFill>
                  <a:srgbClr val="888888"/>
                </a:solidFill>
                <a:latin typeface="Calibri"/>
                <a:ea typeface="Calibri"/>
                <a:cs typeface="Calibri"/>
                <a:sym typeface="Calibri"/>
              </a:defRPr>
            </a:lvl6pPr>
            <a:lvl7pPr indent="0" lvl="6" marL="0" marR="0" rtl="0" algn="r">
              <a:spcBef>
                <a:spcPts val="0"/>
              </a:spcBef>
              <a:buNone/>
              <a:defRPr sz="5760">
                <a:solidFill>
                  <a:srgbClr val="888888"/>
                </a:solidFill>
                <a:latin typeface="Calibri"/>
                <a:ea typeface="Calibri"/>
                <a:cs typeface="Calibri"/>
                <a:sym typeface="Calibri"/>
              </a:defRPr>
            </a:lvl7pPr>
            <a:lvl8pPr indent="0" lvl="7" marL="0" marR="0" rtl="0" algn="r">
              <a:spcBef>
                <a:spcPts val="0"/>
              </a:spcBef>
              <a:buNone/>
              <a:defRPr sz="5760">
                <a:solidFill>
                  <a:srgbClr val="888888"/>
                </a:solidFill>
                <a:latin typeface="Calibri"/>
                <a:ea typeface="Calibri"/>
                <a:cs typeface="Calibri"/>
                <a:sym typeface="Calibri"/>
              </a:defRPr>
            </a:lvl8pPr>
            <a:lvl9pPr indent="0" lvl="8" marL="0" marR="0" rtl="0" algn="r">
              <a:spcBef>
                <a:spcPts val="0"/>
              </a:spcBef>
              <a:buNone/>
              <a:defRPr sz="576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3017520" y="1752607"/>
            <a:ext cx="37856160" cy="6362702"/>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21120"/>
              <a:buFont typeface="Calibri"/>
              <a:buNone/>
              <a:defRPr b="0" i="0" sz="2112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4"/>
          <p:cNvSpPr txBox="1"/>
          <p:nvPr>
            <p:ph idx="1" type="body"/>
          </p:nvPr>
        </p:nvSpPr>
        <p:spPr>
          <a:xfrm>
            <a:off x="3017520" y="8763000"/>
            <a:ext cx="37856160" cy="20886422"/>
          </a:xfrm>
          <a:prstGeom prst="rect">
            <a:avLst/>
          </a:prstGeom>
          <a:noFill/>
          <a:ln>
            <a:noFill/>
          </a:ln>
        </p:spPr>
        <p:txBody>
          <a:bodyPr anchorCtr="0" anchor="t" bIns="91425" lIns="91425" spcFirstLastPara="1" rIns="91425" wrap="square" tIns="91425"/>
          <a:lstStyle>
            <a:lvl1pPr indent="-1082040" lvl="0" marL="457200" marR="0" rtl="0" algn="l">
              <a:lnSpc>
                <a:spcPct val="90000"/>
              </a:lnSpc>
              <a:spcBef>
                <a:spcPts val="4800"/>
              </a:spcBef>
              <a:spcAft>
                <a:spcPts val="0"/>
              </a:spcAft>
              <a:buClr>
                <a:schemeClr val="dk1"/>
              </a:buClr>
              <a:buSzPts val="13440"/>
              <a:buFont typeface="Arial"/>
              <a:buChar char="•"/>
              <a:defRPr b="0" i="0" sz="13439" u="none" cap="none" strike="noStrike">
                <a:solidFill>
                  <a:schemeClr val="dk1"/>
                </a:solidFill>
                <a:latin typeface="Calibri"/>
                <a:ea typeface="Calibri"/>
                <a:cs typeface="Calibri"/>
                <a:sym typeface="Calibri"/>
              </a:defRPr>
            </a:lvl1pPr>
            <a:lvl2pPr indent="-960120" lvl="1" marL="914400" marR="0" rtl="0" algn="l">
              <a:lnSpc>
                <a:spcPct val="90000"/>
              </a:lnSpc>
              <a:spcBef>
                <a:spcPts val="2400"/>
              </a:spcBef>
              <a:spcAft>
                <a:spcPts val="0"/>
              </a:spcAft>
              <a:buClr>
                <a:schemeClr val="dk1"/>
              </a:buClr>
              <a:buSzPts val="11520"/>
              <a:buFont typeface="Arial"/>
              <a:buChar char="•"/>
              <a:defRPr b="0" i="0" sz="11520" u="none" cap="none" strike="noStrike">
                <a:solidFill>
                  <a:schemeClr val="dk1"/>
                </a:solidFill>
                <a:latin typeface="Calibri"/>
                <a:ea typeface="Calibri"/>
                <a:cs typeface="Calibri"/>
                <a:sym typeface="Calibri"/>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7239" lvl="3" marL="1828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4pPr>
            <a:lvl5pPr indent="-777239" lvl="4" marL="22860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5pPr>
            <a:lvl6pPr indent="-777239" lvl="5" marL="27432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6pPr>
            <a:lvl7pPr indent="-777239" lvl="6" marL="32004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7pPr>
            <a:lvl8pPr indent="-777239" lvl="7" marL="36576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8pPr>
            <a:lvl9pPr indent="-777240" lvl="8" marL="4114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9pPr>
          </a:lstStyle>
          <a:p/>
        </p:txBody>
      </p:sp>
      <p:sp>
        <p:nvSpPr>
          <p:cNvPr id="24" name="Google Shape;24;p4"/>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4"/>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5760">
                <a:solidFill>
                  <a:srgbClr val="888888"/>
                </a:solidFill>
                <a:latin typeface="Calibri"/>
                <a:ea typeface="Calibri"/>
                <a:cs typeface="Calibri"/>
                <a:sym typeface="Calibri"/>
              </a:defRPr>
            </a:lvl1pPr>
            <a:lvl2pPr indent="0" lvl="1" marL="0" marR="0" rtl="0" algn="r">
              <a:spcBef>
                <a:spcPts val="0"/>
              </a:spcBef>
              <a:buNone/>
              <a:defRPr sz="5760">
                <a:solidFill>
                  <a:srgbClr val="888888"/>
                </a:solidFill>
                <a:latin typeface="Calibri"/>
                <a:ea typeface="Calibri"/>
                <a:cs typeface="Calibri"/>
                <a:sym typeface="Calibri"/>
              </a:defRPr>
            </a:lvl2pPr>
            <a:lvl3pPr indent="0" lvl="2" marL="0" marR="0" rtl="0" algn="r">
              <a:spcBef>
                <a:spcPts val="0"/>
              </a:spcBef>
              <a:buNone/>
              <a:defRPr sz="5760">
                <a:solidFill>
                  <a:srgbClr val="888888"/>
                </a:solidFill>
                <a:latin typeface="Calibri"/>
                <a:ea typeface="Calibri"/>
                <a:cs typeface="Calibri"/>
                <a:sym typeface="Calibri"/>
              </a:defRPr>
            </a:lvl3pPr>
            <a:lvl4pPr indent="0" lvl="3" marL="0" marR="0" rtl="0" algn="r">
              <a:spcBef>
                <a:spcPts val="0"/>
              </a:spcBef>
              <a:buNone/>
              <a:defRPr sz="5760">
                <a:solidFill>
                  <a:srgbClr val="888888"/>
                </a:solidFill>
                <a:latin typeface="Calibri"/>
                <a:ea typeface="Calibri"/>
                <a:cs typeface="Calibri"/>
                <a:sym typeface="Calibri"/>
              </a:defRPr>
            </a:lvl4pPr>
            <a:lvl5pPr indent="0" lvl="4" marL="0" marR="0" rtl="0" algn="r">
              <a:spcBef>
                <a:spcPts val="0"/>
              </a:spcBef>
              <a:buNone/>
              <a:defRPr sz="5760">
                <a:solidFill>
                  <a:srgbClr val="888888"/>
                </a:solidFill>
                <a:latin typeface="Calibri"/>
                <a:ea typeface="Calibri"/>
                <a:cs typeface="Calibri"/>
                <a:sym typeface="Calibri"/>
              </a:defRPr>
            </a:lvl5pPr>
            <a:lvl6pPr indent="0" lvl="5" marL="0" marR="0" rtl="0" algn="r">
              <a:spcBef>
                <a:spcPts val="0"/>
              </a:spcBef>
              <a:buNone/>
              <a:defRPr sz="5760">
                <a:solidFill>
                  <a:srgbClr val="888888"/>
                </a:solidFill>
                <a:latin typeface="Calibri"/>
                <a:ea typeface="Calibri"/>
                <a:cs typeface="Calibri"/>
                <a:sym typeface="Calibri"/>
              </a:defRPr>
            </a:lvl6pPr>
            <a:lvl7pPr indent="0" lvl="6" marL="0" marR="0" rtl="0" algn="r">
              <a:spcBef>
                <a:spcPts val="0"/>
              </a:spcBef>
              <a:buNone/>
              <a:defRPr sz="5760">
                <a:solidFill>
                  <a:srgbClr val="888888"/>
                </a:solidFill>
                <a:latin typeface="Calibri"/>
                <a:ea typeface="Calibri"/>
                <a:cs typeface="Calibri"/>
                <a:sym typeface="Calibri"/>
              </a:defRPr>
            </a:lvl7pPr>
            <a:lvl8pPr indent="0" lvl="7" marL="0" marR="0" rtl="0" algn="r">
              <a:spcBef>
                <a:spcPts val="0"/>
              </a:spcBef>
              <a:buNone/>
              <a:defRPr sz="5760">
                <a:solidFill>
                  <a:srgbClr val="888888"/>
                </a:solidFill>
                <a:latin typeface="Calibri"/>
                <a:ea typeface="Calibri"/>
                <a:cs typeface="Calibri"/>
                <a:sym typeface="Calibri"/>
              </a:defRPr>
            </a:lvl8pPr>
            <a:lvl9pPr indent="0" lvl="8" marL="0" marR="0" rtl="0" algn="r">
              <a:spcBef>
                <a:spcPts val="0"/>
              </a:spcBef>
              <a:buNone/>
              <a:defRPr sz="576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2994662" y="8206749"/>
            <a:ext cx="37856160" cy="13693138"/>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28800"/>
              <a:buFont typeface="Calibri"/>
              <a:buNone/>
              <a:defRPr b="0" i="0" sz="28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5"/>
          <p:cNvSpPr txBox="1"/>
          <p:nvPr>
            <p:ph idx="1" type="body"/>
          </p:nvPr>
        </p:nvSpPr>
        <p:spPr>
          <a:xfrm>
            <a:off x="2994662" y="22029430"/>
            <a:ext cx="37856160" cy="720089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4800"/>
              </a:spcBef>
              <a:spcAft>
                <a:spcPts val="0"/>
              </a:spcAft>
              <a:buClr>
                <a:schemeClr val="dk1"/>
              </a:buClr>
              <a:buSzPts val="11520"/>
              <a:buFont typeface="Arial"/>
              <a:buNone/>
              <a:defRPr b="0" i="0" sz="11520" u="none" cap="none" strike="noStrike">
                <a:solidFill>
                  <a:schemeClr val="dk1"/>
                </a:solidFill>
                <a:latin typeface="Calibri"/>
                <a:ea typeface="Calibri"/>
                <a:cs typeface="Calibri"/>
                <a:sym typeface="Calibri"/>
              </a:defRPr>
            </a:lvl1pPr>
            <a:lvl2pPr indent="-228600" lvl="1" marL="914400" marR="0" rtl="0" algn="l">
              <a:lnSpc>
                <a:spcPct val="90000"/>
              </a:lnSpc>
              <a:spcBef>
                <a:spcPts val="2400"/>
              </a:spcBef>
              <a:spcAft>
                <a:spcPts val="0"/>
              </a:spcAft>
              <a:buClr>
                <a:srgbClr val="888888"/>
              </a:buClr>
              <a:buSzPts val="9600"/>
              <a:buFont typeface="Arial"/>
              <a:buNone/>
              <a:defRPr b="0" i="0" sz="96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2400"/>
              </a:spcBef>
              <a:spcAft>
                <a:spcPts val="0"/>
              </a:spcAft>
              <a:buClr>
                <a:srgbClr val="888888"/>
              </a:buClr>
              <a:buSzPts val="8640"/>
              <a:buFont typeface="Arial"/>
              <a:buNone/>
              <a:defRPr b="0" i="0" sz="8640" u="none" cap="none" strike="noStrike">
                <a:solidFill>
                  <a:srgbClr val="888888"/>
                </a:solidFill>
                <a:latin typeface="Calibri"/>
                <a:ea typeface="Calibri"/>
                <a:cs typeface="Calibri"/>
                <a:sym typeface="Calibri"/>
              </a:defRPr>
            </a:lvl3pPr>
            <a:lvl4pPr indent="-228600" lvl="3" marL="1828800" marR="0" rtl="0" algn="l">
              <a:lnSpc>
                <a:spcPct val="90000"/>
              </a:lnSpc>
              <a:spcBef>
                <a:spcPts val="2400"/>
              </a:spcBef>
              <a:spcAft>
                <a:spcPts val="0"/>
              </a:spcAft>
              <a:buClr>
                <a:srgbClr val="888888"/>
              </a:buClr>
              <a:buSzPts val="7680"/>
              <a:buFont typeface="Arial"/>
              <a:buNone/>
              <a:defRPr b="0" i="0" sz="7680" u="none" cap="none" strike="noStrike">
                <a:solidFill>
                  <a:srgbClr val="888888"/>
                </a:solidFill>
                <a:latin typeface="Calibri"/>
                <a:ea typeface="Calibri"/>
                <a:cs typeface="Calibri"/>
                <a:sym typeface="Calibri"/>
              </a:defRPr>
            </a:lvl4pPr>
            <a:lvl5pPr indent="-228600" lvl="4" marL="2286000" marR="0" rtl="0" algn="l">
              <a:lnSpc>
                <a:spcPct val="90000"/>
              </a:lnSpc>
              <a:spcBef>
                <a:spcPts val="2400"/>
              </a:spcBef>
              <a:spcAft>
                <a:spcPts val="0"/>
              </a:spcAft>
              <a:buClr>
                <a:srgbClr val="888888"/>
              </a:buClr>
              <a:buSzPts val="7680"/>
              <a:buFont typeface="Arial"/>
              <a:buNone/>
              <a:defRPr b="0" i="0" sz="7680" u="none" cap="none" strike="noStrike">
                <a:solidFill>
                  <a:srgbClr val="888888"/>
                </a:solidFill>
                <a:latin typeface="Calibri"/>
                <a:ea typeface="Calibri"/>
                <a:cs typeface="Calibri"/>
                <a:sym typeface="Calibri"/>
              </a:defRPr>
            </a:lvl5pPr>
            <a:lvl6pPr indent="-228600" lvl="5" marL="2743200" marR="0" rtl="0" algn="l">
              <a:lnSpc>
                <a:spcPct val="90000"/>
              </a:lnSpc>
              <a:spcBef>
                <a:spcPts val="2400"/>
              </a:spcBef>
              <a:spcAft>
                <a:spcPts val="0"/>
              </a:spcAft>
              <a:buClr>
                <a:srgbClr val="888888"/>
              </a:buClr>
              <a:buSzPts val="7680"/>
              <a:buFont typeface="Arial"/>
              <a:buNone/>
              <a:defRPr b="0" i="0" sz="7680" u="none" cap="none" strike="noStrike">
                <a:solidFill>
                  <a:srgbClr val="888888"/>
                </a:solidFill>
                <a:latin typeface="Calibri"/>
                <a:ea typeface="Calibri"/>
                <a:cs typeface="Calibri"/>
                <a:sym typeface="Calibri"/>
              </a:defRPr>
            </a:lvl6pPr>
            <a:lvl7pPr indent="-228600" lvl="6" marL="3200400" marR="0" rtl="0" algn="l">
              <a:lnSpc>
                <a:spcPct val="90000"/>
              </a:lnSpc>
              <a:spcBef>
                <a:spcPts val="2400"/>
              </a:spcBef>
              <a:spcAft>
                <a:spcPts val="0"/>
              </a:spcAft>
              <a:buClr>
                <a:srgbClr val="888888"/>
              </a:buClr>
              <a:buSzPts val="7680"/>
              <a:buFont typeface="Arial"/>
              <a:buNone/>
              <a:defRPr b="0" i="0" sz="7680" u="none" cap="none" strike="noStrike">
                <a:solidFill>
                  <a:srgbClr val="888888"/>
                </a:solidFill>
                <a:latin typeface="Calibri"/>
                <a:ea typeface="Calibri"/>
                <a:cs typeface="Calibri"/>
                <a:sym typeface="Calibri"/>
              </a:defRPr>
            </a:lvl7pPr>
            <a:lvl8pPr indent="-228600" lvl="7" marL="3657600" marR="0" rtl="0" algn="l">
              <a:lnSpc>
                <a:spcPct val="90000"/>
              </a:lnSpc>
              <a:spcBef>
                <a:spcPts val="2400"/>
              </a:spcBef>
              <a:spcAft>
                <a:spcPts val="0"/>
              </a:spcAft>
              <a:buClr>
                <a:srgbClr val="888888"/>
              </a:buClr>
              <a:buSzPts val="7680"/>
              <a:buFont typeface="Arial"/>
              <a:buNone/>
              <a:defRPr b="0" i="0" sz="7680" u="none" cap="none" strike="noStrike">
                <a:solidFill>
                  <a:srgbClr val="888888"/>
                </a:solidFill>
                <a:latin typeface="Calibri"/>
                <a:ea typeface="Calibri"/>
                <a:cs typeface="Calibri"/>
                <a:sym typeface="Calibri"/>
              </a:defRPr>
            </a:lvl8pPr>
            <a:lvl9pPr indent="-228600" lvl="8" marL="4114800" marR="0" rtl="0" algn="l">
              <a:lnSpc>
                <a:spcPct val="90000"/>
              </a:lnSpc>
              <a:spcBef>
                <a:spcPts val="2400"/>
              </a:spcBef>
              <a:spcAft>
                <a:spcPts val="0"/>
              </a:spcAft>
              <a:buClr>
                <a:srgbClr val="888888"/>
              </a:buClr>
              <a:buSzPts val="7680"/>
              <a:buFont typeface="Arial"/>
              <a:buNone/>
              <a:defRPr b="0" i="0" sz="7680" u="none" cap="none" strike="noStrike">
                <a:solidFill>
                  <a:srgbClr val="888888"/>
                </a:solidFill>
                <a:latin typeface="Calibri"/>
                <a:ea typeface="Calibri"/>
                <a:cs typeface="Calibri"/>
                <a:sym typeface="Calibri"/>
              </a:defRPr>
            </a:lvl9pPr>
          </a:lstStyle>
          <a:p/>
        </p:txBody>
      </p:sp>
      <p:sp>
        <p:nvSpPr>
          <p:cNvPr id="30" name="Google Shape;30;p5"/>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5760">
                <a:solidFill>
                  <a:srgbClr val="888888"/>
                </a:solidFill>
                <a:latin typeface="Calibri"/>
                <a:ea typeface="Calibri"/>
                <a:cs typeface="Calibri"/>
                <a:sym typeface="Calibri"/>
              </a:defRPr>
            </a:lvl1pPr>
            <a:lvl2pPr indent="0" lvl="1" marL="0" marR="0" rtl="0" algn="r">
              <a:spcBef>
                <a:spcPts val="0"/>
              </a:spcBef>
              <a:buNone/>
              <a:defRPr sz="5760">
                <a:solidFill>
                  <a:srgbClr val="888888"/>
                </a:solidFill>
                <a:latin typeface="Calibri"/>
                <a:ea typeface="Calibri"/>
                <a:cs typeface="Calibri"/>
                <a:sym typeface="Calibri"/>
              </a:defRPr>
            </a:lvl2pPr>
            <a:lvl3pPr indent="0" lvl="2" marL="0" marR="0" rtl="0" algn="r">
              <a:spcBef>
                <a:spcPts val="0"/>
              </a:spcBef>
              <a:buNone/>
              <a:defRPr sz="5760">
                <a:solidFill>
                  <a:srgbClr val="888888"/>
                </a:solidFill>
                <a:latin typeface="Calibri"/>
                <a:ea typeface="Calibri"/>
                <a:cs typeface="Calibri"/>
                <a:sym typeface="Calibri"/>
              </a:defRPr>
            </a:lvl3pPr>
            <a:lvl4pPr indent="0" lvl="3" marL="0" marR="0" rtl="0" algn="r">
              <a:spcBef>
                <a:spcPts val="0"/>
              </a:spcBef>
              <a:buNone/>
              <a:defRPr sz="5760">
                <a:solidFill>
                  <a:srgbClr val="888888"/>
                </a:solidFill>
                <a:latin typeface="Calibri"/>
                <a:ea typeface="Calibri"/>
                <a:cs typeface="Calibri"/>
                <a:sym typeface="Calibri"/>
              </a:defRPr>
            </a:lvl4pPr>
            <a:lvl5pPr indent="0" lvl="4" marL="0" marR="0" rtl="0" algn="r">
              <a:spcBef>
                <a:spcPts val="0"/>
              </a:spcBef>
              <a:buNone/>
              <a:defRPr sz="5760">
                <a:solidFill>
                  <a:srgbClr val="888888"/>
                </a:solidFill>
                <a:latin typeface="Calibri"/>
                <a:ea typeface="Calibri"/>
                <a:cs typeface="Calibri"/>
                <a:sym typeface="Calibri"/>
              </a:defRPr>
            </a:lvl5pPr>
            <a:lvl6pPr indent="0" lvl="5" marL="0" marR="0" rtl="0" algn="r">
              <a:spcBef>
                <a:spcPts val="0"/>
              </a:spcBef>
              <a:buNone/>
              <a:defRPr sz="5760">
                <a:solidFill>
                  <a:srgbClr val="888888"/>
                </a:solidFill>
                <a:latin typeface="Calibri"/>
                <a:ea typeface="Calibri"/>
                <a:cs typeface="Calibri"/>
                <a:sym typeface="Calibri"/>
              </a:defRPr>
            </a:lvl6pPr>
            <a:lvl7pPr indent="0" lvl="6" marL="0" marR="0" rtl="0" algn="r">
              <a:spcBef>
                <a:spcPts val="0"/>
              </a:spcBef>
              <a:buNone/>
              <a:defRPr sz="5760">
                <a:solidFill>
                  <a:srgbClr val="888888"/>
                </a:solidFill>
                <a:latin typeface="Calibri"/>
                <a:ea typeface="Calibri"/>
                <a:cs typeface="Calibri"/>
                <a:sym typeface="Calibri"/>
              </a:defRPr>
            </a:lvl7pPr>
            <a:lvl8pPr indent="0" lvl="7" marL="0" marR="0" rtl="0" algn="r">
              <a:spcBef>
                <a:spcPts val="0"/>
              </a:spcBef>
              <a:buNone/>
              <a:defRPr sz="5760">
                <a:solidFill>
                  <a:srgbClr val="888888"/>
                </a:solidFill>
                <a:latin typeface="Calibri"/>
                <a:ea typeface="Calibri"/>
                <a:cs typeface="Calibri"/>
                <a:sym typeface="Calibri"/>
              </a:defRPr>
            </a:lvl8pPr>
            <a:lvl9pPr indent="0" lvl="8" marL="0" marR="0" rtl="0" algn="r">
              <a:spcBef>
                <a:spcPts val="0"/>
              </a:spcBef>
              <a:buNone/>
              <a:defRPr sz="576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3017520" y="1752607"/>
            <a:ext cx="37856160" cy="6362702"/>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21120"/>
              <a:buFont typeface="Calibri"/>
              <a:buNone/>
              <a:defRPr b="0" i="0" sz="2112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6"/>
          <p:cNvSpPr txBox="1"/>
          <p:nvPr>
            <p:ph idx="1" type="body"/>
          </p:nvPr>
        </p:nvSpPr>
        <p:spPr>
          <a:xfrm>
            <a:off x="3017520" y="8763000"/>
            <a:ext cx="18653759" cy="20886422"/>
          </a:xfrm>
          <a:prstGeom prst="rect">
            <a:avLst/>
          </a:prstGeom>
          <a:noFill/>
          <a:ln>
            <a:noFill/>
          </a:ln>
        </p:spPr>
        <p:txBody>
          <a:bodyPr anchorCtr="0" anchor="t" bIns="91425" lIns="91425" spcFirstLastPara="1" rIns="91425" wrap="square" tIns="91425"/>
          <a:lstStyle>
            <a:lvl1pPr indent="-1082040" lvl="0" marL="457200" marR="0" rtl="0" algn="l">
              <a:lnSpc>
                <a:spcPct val="90000"/>
              </a:lnSpc>
              <a:spcBef>
                <a:spcPts val="4800"/>
              </a:spcBef>
              <a:spcAft>
                <a:spcPts val="0"/>
              </a:spcAft>
              <a:buClr>
                <a:schemeClr val="dk1"/>
              </a:buClr>
              <a:buSzPts val="13440"/>
              <a:buFont typeface="Arial"/>
              <a:buChar char="•"/>
              <a:defRPr b="0" i="0" sz="13439" u="none" cap="none" strike="noStrike">
                <a:solidFill>
                  <a:schemeClr val="dk1"/>
                </a:solidFill>
                <a:latin typeface="Calibri"/>
                <a:ea typeface="Calibri"/>
                <a:cs typeface="Calibri"/>
                <a:sym typeface="Calibri"/>
              </a:defRPr>
            </a:lvl1pPr>
            <a:lvl2pPr indent="-960120" lvl="1" marL="914400" marR="0" rtl="0" algn="l">
              <a:lnSpc>
                <a:spcPct val="90000"/>
              </a:lnSpc>
              <a:spcBef>
                <a:spcPts val="2400"/>
              </a:spcBef>
              <a:spcAft>
                <a:spcPts val="0"/>
              </a:spcAft>
              <a:buClr>
                <a:schemeClr val="dk1"/>
              </a:buClr>
              <a:buSzPts val="11520"/>
              <a:buFont typeface="Arial"/>
              <a:buChar char="•"/>
              <a:defRPr b="0" i="0" sz="11520" u="none" cap="none" strike="noStrike">
                <a:solidFill>
                  <a:schemeClr val="dk1"/>
                </a:solidFill>
                <a:latin typeface="Calibri"/>
                <a:ea typeface="Calibri"/>
                <a:cs typeface="Calibri"/>
                <a:sym typeface="Calibri"/>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7239" lvl="3" marL="1828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4pPr>
            <a:lvl5pPr indent="-777239" lvl="4" marL="22860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5pPr>
            <a:lvl6pPr indent="-777239" lvl="5" marL="27432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6pPr>
            <a:lvl7pPr indent="-777239" lvl="6" marL="32004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7pPr>
            <a:lvl8pPr indent="-777239" lvl="7" marL="36576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8pPr>
            <a:lvl9pPr indent="-777240" lvl="8" marL="4114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9pPr>
          </a:lstStyle>
          <a:p/>
        </p:txBody>
      </p:sp>
      <p:sp>
        <p:nvSpPr>
          <p:cNvPr id="36" name="Google Shape;36;p6"/>
          <p:cNvSpPr txBox="1"/>
          <p:nvPr>
            <p:ph idx="2" type="body"/>
          </p:nvPr>
        </p:nvSpPr>
        <p:spPr>
          <a:xfrm>
            <a:off x="22219920" y="8763000"/>
            <a:ext cx="18653759" cy="20886422"/>
          </a:xfrm>
          <a:prstGeom prst="rect">
            <a:avLst/>
          </a:prstGeom>
          <a:noFill/>
          <a:ln>
            <a:noFill/>
          </a:ln>
        </p:spPr>
        <p:txBody>
          <a:bodyPr anchorCtr="0" anchor="t" bIns="91425" lIns="91425" spcFirstLastPara="1" rIns="91425" wrap="square" tIns="91425"/>
          <a:lstStyle>
            <a:lvl1pPr indent="-1082040" lvl="0" marL="457200" marR="0" rtl="0" algn="l">
              <a:lnSpc>
                <a:spcPct val="90000"/>
              </a:lnSpc>
              <a:spcBef>
                <a:spcPts val="4800"/>
              </a:spcBef>
              <a:spcAft>
                <a:spcPts val="0"/>
              </a:spcAft>
              <a:buClr>
                <a:schemeClr val="dk1"/>
              </a:buClr>
              <a:buSzPts val="13440"/>
              <a:buFont typeface="Arial"/>
              <a:buChar char="•"/>
              <a:defRPr b="0" i="0" sz="13439" u="none" cap="none" strike="noStrike">
                <a:solidFill>
                  <a:schemeClr val="dk1"/>
                </a:solidFill>
                <a:latin typeface="Calibri"/>
                <a:ea typeface="Calibri"/>
                <a:cs typeface="Calibri"/>
                <a:sym typeface="Calibri"/>
              </a:defRPr>
            </a:lvl1pPr>
            <a:lvl2pPr indent="-960120" lvl="1" marL="914400" marR="0" rtl="0" algn="l">
              <a:lnSpc>
                <a:spcPct val="90000"/>
              </a:lnSpc>
              <a:spcBef>
                <a:spcPts val="2400"/>
              </a:spcBef>
              <a:spcAft>
                <a:spcPts val="0"/>
              </a:spcAft>
              <a:buClr>
                <a:schemeClr val="dk1"/>
              </a:buClr>
              <a:buSzPts val="11520"/>
              <a:buFont typeface="Arial"/>
              <a:buChar char="•"/>
              <a:defRPr b="0" i="0" sz="11520" u="none" cap="none" strike="noStrike">
                <a:solidFill>
                  <a:schemeClr val="dk1"/>
                </a:solidFill>
                <a:latin typeface="Calibri"/>
                <a:ea typeface="Calibri"/>
                <a:cs typeface="Calibri"/>
                <a:sym typeface="Calibri"/>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7239" lvl="3" marL="1828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4pPr>
            <a:lvl5pPr indent="-777239" lvl="4" marL="22860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5pPr>
            <a:lvl6pPr indent="-777239" lvl="5" marL="27432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6pPr>
            <a:lvl7pPr indent="-777239" lvl="6" marL="32004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7pPr>
            <a:lvl8pPr indent="-777239" lvl="7" marL="36576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8pPr>
            <a:lvl9pPr indent="-777240" lvl="8" marL="4114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9pPr>
          </a:lstStyle>
          <a:p/>
        </p:txBody>
      </p:sp>
      <p:sp>
        <p:nvSpPr>
          <p:cNvPr id="37" name="Google Shape;37;p6"/>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6"/>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6"/>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5760">
                <a:solidFill>
                  <a:srgbClr val="888888"/>
                </a:solidFill>
                <a:latin typeface="Calibri"/>
                <a:ea typeface="Calibri"/>
                <a:cs typeface="Calibri"/>
                <a:sym typeface="Calibri"/>
              </a:defRPr>
            </a:lvl1pPr>
            <a:lvl2pPr indent="0" lvl="1" marL="0" marR="0" rtl="0" algn="r">
              <a:spcBef>
                <a:spcPts val="0"/>
              </a:spcBef>
              <a:buNone/>
              <a:defRPr sz="5760">
                <a:solidFill>
                  <a:srgbClr val="888888"/>
                </a:solidFill>
                <a:latin typeface="Calibri"/>
                <a:ea typeface="Calibri"/>
                <a:cs typeface="Calibri"/>
                <a:sym typeface="Calibri"/>
              </a:defRPr>
            </a:lvl2pPr>
            <a:lvl3pPr indent="0" lvl="2" marL="0" marR="0" rtl="0" algn="r">
              <a:spcBef>
                <a:spcPts val="0"/>
              </a:spcBef>
              <a:buNone/>
              <a:defRPr sz="5760">
                <a:solidFill>
                  <a:srgbClr val="888888"/>
                </a:solidFill>
                <a:latin typeface="Calibri"/>
                <a:ea typeface="Calibri"/>
                <a:cs typeface="Calibri"/>
                <a:sym typeface="Calibri"/>
              </a:defRPr>
            </a:lvl3pPr>
            <a:lvl4pPr indent="0" lvl="3" marL="0" marR="0" rtl="0" algn="r">
              <a:spcBef>
                <a:spcPts val="0"/>
              </a:spcBef>
              <a:buNone/>
              <a:defRPr sz="5760">
                <a:solidFill>
                  <a:srgbClr val="888888"/>
                </a:solidFill>
                <a:latin typeface="Calibri"/>
                <a:ea typeface="Calibri"/>
                <a:cs typeface="Calibri"/>
                <a:sym typeface="Calibri"/>
              </a:defRPr>
            </a:lvl4pPr>
            <a:lvl5pPr indent="0" lvl="4" marL="0" marR="0" rtl="0" algn="r">
              <a:spcBef>
                <a:spcPts val="0"/>
              </a:spcBef>
              <a:buNone/>
              <a:defRPr sz="5760">
                <a:solidFill>
                  <a:srgbClr val="888888"/>
                </a:solidFill>
                <a:latin typeface="Calibri"/>
                <a:ea typeface="Calibri"/>
                <a:cs typeface="Calibri"/>
                <a:sym typeface="Calibri"/>
              </a:defRPr>
            </a:lvl5pPr>
            <a:lvl6pPr indent="0" lvl="5" marL="0" marR="0" rtl="0" algn="r">
              <a:spcBef>
                <a:spcPts val="0"/>
              </a:spcBef>
              <a:buNone/>
              <a:defRPr sz="5760">
                <a:solidFill>
                  <a:srgbClr val="888888"/>
                </a:solidFill>
                <a:latin typeface="Calibri"/>
                <a:ea typeface="Calibri"/>
                <a:cs typeface="Calibri"/>
                <a:sym typeface="Calibri"/>
              </a:defRPr>
            </a:lvl6pPr>
            <a:lvl7pPr indent="0" lvl="6" marL="0" marR="0" rtl="0" algn="r">
              <a:spcBef>
                <a:spcPts val="0"/>
              </a:spcBef>
              <a:buNone/>
              <a:defRPr sz="5760">
                <a:solidFill>
                  <a:srgbClr val="888888"/>
                </a:solidFill>
                <a:latin typeface="Calibri"/>
                <a:ea typeface="Calibri"/>
                <a:cs typeface="Calibri"/>
                <a:sym typeface="Calibri"/>
              </a:defRPr>
            </a:lvl7pPr>
            <a:lvl8pPr indent="0" lvl="7" marL="0" marR="0" rtl="0" algn="r">
              <a:spcBef>
                <a:spcPts val="0"/>
              </a:spcBef>
              <a:buNone/>
              <a:defRPr sz="5760">
                <a:solidFill>
                  <a:srgbClr val="888888"/>
                </a:solidFill>
                <a:latin typeface="Calibri"/>
                <a:ea typeface="Calibri"/>
                <a:cs typeface="Calibri"/>
                <a:sym typeface="Calibri"/>
              </a:defRPr>
            </a:lvl8pPr>
            <a:lvl9pPr indent="0" lvl="8" marL="0" marR="0" rtl="0" algn="r">
              <a:spcBef>
                <a:spcPts val="0"/>
              </a:spcBef>
              <a:buNone/>
              <a:defRPr sz="576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3023237" y="1752607"/>
            <a:ext cx="37856160" cy="6362702"/>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21120"/>
              <a:buFont typeface="Calibri"/>
              <a:buNone/>
              <a:defRPr b="0" i="0" sz="2112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7"/>
          <p:cNvSpPr txBox="1"/>
          <p:nvPr>
            <p:ph idx="1" type="body"/>
          </p:nvPr>
        </p:nvSpPr>
        <p:spPr>
          <a:xfrm>
            <a:off x="3023242" y="8069582"/>
            <a:ext cx="18568032" cy="3954778"/>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4800"/>
              </a:spcBef>
              <a:spcAft>
                <a:spcPts val="0"/>
              </a:spcAft>
              <a:buClr>
                <a:schemeClr val="dk1"/>
              </a:buClr>
              <a:buSzPts val="11520"/>
              <a:buFont typeface="Arial"/>
              <a:buNone/>
              <a:defRPr b="1" i="0" sz="11520" u="none" cap="none" strike="noStrike">
                <a:solidFill>
                  <a:schemeClr val="dk1"/>
                </a:solidFill>
                <a:latin typeface="Calibri"/>
                <a:ea typeface="Calibri"/>
                <a:cs typeface="Calibri"/>
                <a:sym typeface="Calibri"/>
              </a:defRPr>
            </a:lvl1pPr>
            <a:lvl2pPr indent="-228600" lvl="1" marL="914400" marR="0" rtl="0" algn="l">
              <a:lnSpc>
                <a:spcPct val="90000"/>
              </a:lnSpc>
              <a:spcBef>
                <a:spcPts val="2400"/>
              </a:spcBef>
              <a:spcAft>
                <a:spcPts val="0"/>
              </a:spcAft>
              <a:buClr>
                <a:schemeClr val="dk1"/>
              </a:buClr>
              <a:buSzPts val="9600"/>
              <a:buFont typeface="Arial"/>
              <a:buNone/>
              <a:defRPr b="1" i="0" sz="96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0"/>
              </a:spcBef>
              <a:spcAft>
                <a:spcPts val="0"/>
              </a:spcAft>
              <a:buClr>
                <a:schemeClr val="dk1"/>
              </a:buClr>
              <a:buSzPts val="8640"/>
              <a:buFont typeface="Arial"/>
              <a:buNone/>
              <a:defRPr b="1" i="0" sz="8640" u="none" cap="none" strike="noStrike">
                <a:solidFill>
                  <a:schemeClr val="dk1"/>
                </a:solidFill>
                <a:latin typeface="Calibri"/>
                <a:ea typeface="Calibri"/>
                <a:cs typeface="Calibri"/>
                <a:sym typeface="Calibri"/>
              </a:defRPr>
            </a:lvl3pPr>
            <a:lvl4pPr indent="-228600" lvl="3" marL="18288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4pPr>
            <a:lvl5pPr indent="-228600" lvl="4" marL="22860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5pPr>
            <a:lvl6pPr indent="-228600" lvl="5" marL="27432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6pPr>
            <a:lvl7pPr indent="-228600" lvl="6" marL="32004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7pPr>
            <a:lvl8pPr indent="-228600" lvl="7" marL="36576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8pPr>
            <a:lvl9pPr indent="-228600" lvl="8" marL="41148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9pPr>
          </a:lstStyle>
          <a:p/>
        </p:txBody>
      </p:sp>
      <p:sp>
        <p:nvSpPr>
          <p:cNvPr id="43" name="Google Shape;43;p7"/>
          <p:cNvSpPr txBox="1"/>
          <p:nvPr>
            <p:ph idx="2" type="body"/>
          </p:nvPr>
        </p:nvSpPr>
        <p:spPr>
          <a:xfrm>
            <a:off x="3023242" y="12024360"/>
            <a:ext cx="18568032" cy="17686021"/>
          </a:xfrm>
          <a:prstGeom prst="rect">
            <a:avLst/>
          </a:prstGeom>
          <a:noFill/>
          <a:ln>
            <a:noFill/>
          </a:ln>
        </p:spPr>
        <p:txBody>
          <a:bodyPr anchorCtr="0" anchor="t" bIns="91425" lIns="91425" spcFirstLastPara="1" rIns="91425" wrap="square" tIns="91425"/>
          <a:lstStyle>
            <a:lvl1pPr indent="-1082040" lvl="0" marL="457200" marR="0" rtl="0" algn="l">
              <a:lnSpc>
                <a:spcPct val="90000"/>
              </a:lnSpc>
              <a:spcBef>
                <a:spcPts val="4800"/>
              </a:spcBef>
              <a:spcAft>
                <a:spcPts val="0"/>
              </a:spcAft>
              <a:buClr>
                <a:schemeClr val="dk1"/>
              </a:buClr>
              <a:buSzPts val="13440"/>
              <a:buFont typeface="Arial"/>
              <a:buChar char="•"/>
              <a:defRPr b="0" i="0" sz="13439" u="none" cap="none" strike="noStrike">
                <a:solidFill>
                  <a:schemeClr val="dk1"/>
                </a:solidFill>
                <a:latin typeface="Calibri"/>
                <a:ea typeface="Calibri"/>
                <a:cs typeface="Calibri"/>
                <a:sym typeface="Calibri"/>
              </a:defRPr>
            </a:lvl1pPr>
            <a:lvl2pPr indent="-960120" lvl="1" marL="914400" marR="0" rtl="0" algn="l">
              <a:lnSpc>
                <a:spcPct val="90000"/>
              </a:lnSpc>
              <a:spcBef>
                <a:spcPts val="2400"/>
              </a:spcBef>
              <a:spcAft>
                <a:spcPts val="0"/>
              </a:spcAft>
              <a:buClr>
                <a:schemeClr val="dk1"/>
              </a:buClr>
              <a:buSzPts val="11520"/>
              <a:buFont typeface="Arial"/>
              <a:buChar char="•"/>
              <a:defRPr b="0" i="0" sz="11520" u="none" cap="none" strike="noStrike">
                <a:solidFill>
                  <a:schemeClr val="dk1"/>
                </a:solidFill>
                <a:latin typeface="Calibri"/>
                <a:ea typeface="Calibri"/>
                <a:cs typeface="Calibri"/>
                <a:sym typeface="Calibri"/>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7239" lvl="3" marL="1828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4pPr>
            <a:lvl5pPr indent="-777239" lvl="4" marL="22860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5pPr>
            <a:lvl6pPr indent="-777239" lvl="5" marL="27432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6pPr>
            <a:lvl7pPr indent="-777239" lvl="6" marL="32004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7pPr>
            <a:lvl8pPr indent="-777239" lvl="7" marL="36576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8pPr>
            <a:lvl9pPr indent="-777240" lvl="8" marL="4114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9pPr>
          </a:lstStyle>
          <a:p/>
        </p:txBody>
      </p:sp>
      <p:sp>
        <p:nvSpPr>
          <p:cNvPr id="44" name="Google Shape;44;p7"/>
          <p:cNvSpPr txBox="1"/>
          <p:nvPr>
            <p:ph idx="3" type="body"/>
          </p:nvPr>
        </p:nvSpPr>
        <p:spPr>
          <a:xfrm>
            <a:off x="22219922" y="8069582"/>
            <a:ext cx="18659477" cy="3954778"/>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4800"/>
              </a:spcBef>
              <a:spcAft>
                <a:spcPts val="0"/>
              </a:spcAft>
              <a:buClr>
                <a:schemeClr val="dk1"/>
              </a:buClr>
              <a:buSzPts val="11520"/>
              <a:buFont typeface="Arial"/>
              <a:buNone/>
              <a:defRPr b="1" i="0" sz="11520" u="none" cap="none" strike="noStrike">
                <a:solidFill>
                  <a:schemeClr val="dk1"/>
                </a:solidFill>
                <a:latin typeface="Calibri"/>
                <a:ea typeface="Calibri"/>
                <a:cs typeface="Calibri"/>
                <a:sym typeface="Calibri"/>
              </a:defRPr>
            </a:lvl1pPr>
            <a:lvl2pPr indent="-228600" lvl="1" marL="914400" marR="0" rtl="0" algn="l">
              <a:lnSpc>
                <a:spcPct val="90000"/>
              </a:lnSpc>
              <a:spcBef>
                <a:spcPts val="2400"/>
              </a:spcBef>
              <a:spcAft>
                <a:spcPts val="0"/>
              </a:spcAft>
              <a:buClr>
                <a:schemeClr val="dk1"/>
              </a:buClr>
              <a:buSzPts val="9600"/>
              <a:buFont typeface="Arial"/>
              <a:buNone/>
              <a:defRPr b="1" i="0" sz="96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0"/>
              </a:spcBef>
              <a:spcAft>
                <a:spcPts val="0"/>
              </a:spcAft>
              <a:buClr>
                <a:schemeClr val="dk1"/>
              </a:buClr>
              <a:buSzPts val="8640"/>
              <a:buFont typeface="Arial"/>
              <a:buNone/>
              <a:defRPr b="1" i="0" sz="8640" u="none" cap="none" strike="noStrike">
                <a:solidFill>
                  <a:schemeClr val="dk1"/>
                </a:solidFill>
                <a:latin typeface="Calibri"/>
                <a:ea typeface="Calibri"/>
                <a:cs typeface="Calibri"/>
                <a:sym typeface="Calibri"/>
              </a:defRPr>
            </a:lvl3pPr>
            <a:lvl4pPr indent="-228600" lvl="3" marL="18288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4pPr>
            <a:lvl5pPr indent="-228600" lvl="4" marL="22860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5pPr>
            <a:lvl6pPr indent="-228600" lvl="5" marL="27432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6pPr>
            <a:lvl7pPr indent="-228600" lvl="6" marL="32004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7pPr>
            <a:lvl8pPr indent="-228600" lvl="7" marL="36576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8pPr>
            <a:lvl9pPr indent="-228600" lvl="8" marL="4114800" marR="0" rtl="0" algn="l">
              <a:lnSpc>
                <a:spcPct val="90000"/>
              </a:lnSpc>
              <a:spcBef>
                <a:spcPts val="2400"/>
              </a:spcBef>
              <a:spcAft>
                <a:spcPts val="0"/>
              </a:spcAft>
              <a:buClr>
                <a:schemeClr val="dk1"/>
              </a:buClr>
              <a:buSzPts val="7680"/>
              <a:buFont typeface="Arial"/>
              <a:buNone/>
              <a:defRPr b="1" i="0" sz="7680" u="none" cap="none" strike="noStrike">
                <a:solidFill>
                  <a:schemeClr val="dk1"/>
                </a:solidFill>
                <a:latin typeface="Calibri"/>
                <a:ea typeface="Calibri"/>
                <a:cs typeface="Calibri"/>
                <a:sym typeface="Calibri"/>
              </a:defRPr>
            </a:lvl9pPr>
          </a:lstStyle>
          <a:p/>
        </p:txBody>
      </p:sp>
      <p:sp>
        <p:nvSpPr>
          <p:cNvPr id="45" name="Google Shape;45;p7"/>
          <p:cNvSpPr txBox="1"/>
          <p:nvPr>
            <p:ph idx="4" type="body"/>
          </p:nvPr>
        </p:nvSpPr>
        <p:spPr>
          <a:xfrm>
            <a:off x="22219922" y="12024360"/>
            <a:ext cx="18659477" cy="17686021"/>
          </a:xfrm>
          <a:prstGeom prst="rect">
            <a:avLst/>
          </a:prstGeom>
          <a:noFill/>
          <a:ln>
            <a:noFill/>
          </a:ln>
        </p:spPr>
        <p:txBody>
          <a:bodyPr anchorCtr="0" anchor="t" bIns="91425" lIns="91425" spcFirstLastPara="1" rIns="91425" wrap="square" tIns="91425"/>
          <a:lstStyle>
            <a:lvl1pPr indent="-1082040" lvl="0" marL="457200" marR="0" rtl="0" algn="l">
              <a:lnSpc>
                <a:spcPct val="90000"/>
              </a:lnSpc>
              <a:spcBef>
                <a:spcPts val="4800"/>
              </a:spcBef>
              <a:spcAft>
                <a:spcPts val="0"/>
              </a:spcAft>
              <a:buClr>
                <a:schemeClr val="dk1"/>
              </a:buClr>
              <a:buSzPts val="13440"/>
              <a:buFont typeface="Arial"/>
              <a:buChar char="•"/>
              <a:defRPr b="0" i="0" sz="13439" u="none" cap="none" strike="noStrike">
                <a:solidFill>
                  <a:schemeClr val="dk1"/>
                </a:solidFill>
                <a:latin typeface="Calibri"/>
                <a:ea typeface="Calibri"/>
                <a:cs typeface="Calibri"/>
                <a:sym typeface="Calibri"/>
              </a:defRPr>
            </a:lvl1pPr>
            <a:lvl2pPr indent="-960120" lvl="1" marL="914400" marR="0" rtl="0" algn="l">
              <a:lnSpc>
                <a:spcPct val="90000"/>
              </a:lnSpc>
              <a:spcBef>
                <a:spcPts val="2400"/>
              </a:spcBef>
              <a:spcAft>
                <a:spcPts val="0"/>
              </a:spcAft>
              <a:buClr>
                <a:schemeClr val="dk1"/>
              </a:buClr>
              <a:buSzPts val="11520"/>
              <a:buFont typeface="Arial"/>
              <a:buChar char="•"/>
              <a:defRPr b="0" i="0" sz="11520" u="none" cap="none" strike="noStrike">
                <a:solidFill>
                  <a:schemeClr val="dk1"/>
                </a:solidFill>
                <a:latin typeface="Calibri"/>
                <a:ea typeface="Calibri"/>
                <a:cs typeface="Calibri"/>
                <a:sym typeface="Calibri"/>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7239" lvl="3" marL="1828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4pPr>
            <a:lvl5pPr indent="-777239" lvl="4" marL="22860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5pPr>
            <a:lvl6pPr indent="-777239" lvl="5" marL="27432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6pPr>
            <a:lvl7pPr indent="-777239" lvl="6" marL="32004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7pPr>
            <a:lvl8pPr indent="-777239" lvl="7" marL="36576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8pPr>
            <a:lvl9pPr indent="-777240" lvl="8" marL="4114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9pPr>
          </a:lstStyle>
          <a:p/>
        </p:txBody>
      </p:sp>
      <p:sp>
        <p:nvSpPr>
          <p:cNvPr id="46" name="Google Shape;46;p7"/>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5760">
                <a:solidFill>
                  <a:srgbClr val="888888"/>
                </a:solidFill>
                <a:latin typeface="Calibri"/>
                <a:ea typeface="Calibri"/>
                <a:cs typeface="Calibri"/>
                <a:sym typeface="Calibri"/>
              </a:defRPr>
            </a:lvl1pPr>
            <a:lvl2pPr indent="0" lvl="1" marL="0" marR="0" rtl="0" algn="r">
              <a:spcBef>
                <a:spcPts val="0"/>
              </a:spcBef>
              <a:buNone/>
              <a:defRPr sz="5760">
                <a:solidFill>
                  <a:srgbClr val="888888"/>
                </a:solidFill>
                <a:latin typeface="Calibri"/>
                <a:ea typeface="Calibri"/>
                <a:cs typeface="Calibri"/>
                <a:sym typeface="Calibri"/>
              </a:defRPr>
            </a:lvl2pPr>
            <a:lvl3pPr indent="0" lvl="2" marL="0" marR="0" rtl="0" algn="r">
              <a:spcBef>
                <a:spcPts val="0"/>
              </a:spcBef>
              <a:buNone/>
              <a:defRPr sz="5760">
                <a:solidFill>
                  <a:srgbClr val="888888"/>
                </a:solidFill>
                <a:latin typeface="Calibri"/>
                <a:ea typeface="Calibri"/>
                <a:cs typeface="Calibri"/>
                <a:sym typeface="Calibri"/>
              </a:defRPr>
            </a:lvl3pPr>
            <a:lvl4pPr indent="0" lvl="3" marL="0" marR="0" rtl="0" algn="r">
              <a:spcBef>
                <a:spcPts val="0"/>
              </a:spcBef>
              <a:buNone/>
              <a:defRPr sz="5760">
                <a:solidFill>
                  <a:srgbClr val="888888"/>
                </a:solidFill>
                <a:latin typeface="Calibri"/>
                <a:ea typeface="Calibri"/>
                <a:cs typeface="Calibri"/>
                <a:sym typeface="Calibri"/>
              </a:defRPr>
            </a:lvl4pPr>
            <a:lvl5pPr indent="0" lvl="4" marL="0" marR="0" rtl="0" algn="r">
              <a:spcBef>
                <a:spcPts val="0"/>
              </a:spcBef>
              <a:buNone/>
              <a:defRPr sz="5760">
                <a:solidFill>
                  <a:srgbClr val="888888"/>
                </a:solidFill>
                <a:latin typeface="Calibri"/>
                <a:ea typeface="Calibri"/>
                <a:cs typeface="Calibri"/>
                <a:sym typeface="Calibri"/>
              </a:defRPr>
            </a:lvl5pPr>
            <a:lvl6pPr indent="0" lvl="5" marL="0" marR="0" rtl="0" algn="r">
              <a:spcBef>
                <a:spcPts val="0"/>
              </a:spcBef>
              <a:buNone/>
              <a:defRPr sz="5760">
                <a:solidFill>
                  <a:srgbClr val="888888"/>
                </a:solidFill>
                <a:latin typeface="Calibri"/>
                <a:ea typeface="Calibri"/>
                <a:cs typeface="Calibri"/>
                <a:sym typeface="Calibri"/>
              </a:defRPr>
            </a:lvl6pPr>
            <a:lvl7pPr indent="0" lvl="6" marL="0" marR="0" rtl="0" algn="r">
              <a:spcBef>
                <a:spcPts val="0"/>
              </a:spcBef>
              <a:buNone/>
              <a:defRPr sz="5760">
                <a:solidFill>
                  <a:srgbClr val="888888"/>
                </a:solidFill>
                <a:latin typeface="Calibri"/>
                <a:ea typeface="Calibri"/>
                <a:cs typeface="Calibri"/>
                <a:sym typeface="Calibri"/>
              </a:defRPr>
            </a:lvl7pPr>
            <a:lvl8pPr indent="0" lvl="7" marL="0" marR="0" rtl="0" algn="r">
              <a:spcBef>
                <a:spcPts val="0"/>
              </a:spcBef>
              <a:buNone/>
              <a:defRPr sz="5760">
                <a:solidFill>
                  <a:srgbClr val="888888"/>
                </a:solidFill>
                <a:latin typeface="Calibri"/>
                <a:ea typeface="Calibri"/>
                <a:cs typeface="Calibri"/>
                <a:sym typeface="Calibri"/>
              </a:defRPr>
            </a:lvl8pPr>
            <a:lvl9pPr indent="0" lvl="8" marL="0" marR="0" rtl="0" algn="r">
              <a:spcBef>
                <a:spcPts val="0"/>
              </a:spcBef>
              <a:buNone/>
              <a:defRPr sz="576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3017520" y="1752607"/>
            <a:ext cx="37856160" cy="6362702"/>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21120"/>
              <a:buFont typeface="Calibri"/>
              <a:buNone/>
              <a:defRPr b="0" i="0" sz="2112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5760">
                <a:solidFill>
                  <a:srgbClr val="888888"/>
                </a:solidFill>
                <a:latin typeface="Calibri"/>
                <a:ea typeface="Calibri"/>
                <a:cs typeface="Calibri"/>
                <a:sym typeface="Calibri"/>
              </a:defRPr>
            </a:lvl1pPr>
            <a:lvl2pPr indent="0" lvl="1" marL="0" marR="0" rtl="0" algn="r">
              <a:spcBef>
                <a:spcPts val="0"/>
              </a:spcBef>
              <a:buNone/>
              <a:defRPr sz="5760">
                <a:solidFill>
                  <a:srgbClr val="888888"/>
                </a:solidFill>
                <a:latin typeface="Calibri"/>
                <a:ea typeface="Calibri"/>
                <a:cs typeface="Calibri"/>
                <a:sym typeface="Calibri"/>
              </a:defRPr>
            </a:lvl2pPr>
            <a:lvl3pPr indent="0" lvl="2" marL="0" marR="0" rtl="0" algn="r">
              <a:spcBef>
                <a:spcPts val="0"/>
              </a:spcBef>
              <a:buNone/>
              <a:defRPr sz="5760">
                <a:solidFill>
                  <a:srgbClr val="888888"/>
                </a:solidFill>
                <a:latin typeface="Calibri"/>
                <a:ea typeface="Calibri"/>
                <a:cs typeface="Calibri"/>
                <a:sym typeface="Calibri"/>
              </a:defRPr>
            </a:lvl3pPr>
            <a:lvl4pPr indent="0" lvl="3" marL="0" marR="0" rtl="0" algn="r">
              <a:spcBef>
                <a:spcPts val="0"/>
              </a:spcBef>
              <a:buNone/>
              <a:defRPr sz="5760">
                <a:solidFill>
                  <a:srgbClr val="888888"/>
                </a:solidFill>
                <a:latin typeface="Calibri"/>
                <a:ea typeface="Calibri"/>
                <a:cs typeface="Calibri"/>
                <a:sym typeface="Calibri"/>
              </a:defRPr>
            </a:lvl4pPr>
            <a:lvl5pPr indent="0" lvl="4" marL="0" marR="0" rtl="0" algn="r">
              <a:spcBef>
                <a:spcPts val="0"/>
              </a:spcBef>
              <a:buNone/>
              <a:defRPr sz="5760">
                <a:solidFill>
                  <a:srgbClr val="888888"/>
                </a:solidFill>
                <a:latin typeface="Calibri"/>
                <a:ea typeface="Calibri"/>
                <a:cs typeface="Calibri"/>
                <a:sym typeface="Calibri"/>
              </a:defRPr>
            </a:lvl5pPr>
            <a:lvl6pPr indent="0" lvl="5" marL="0" marR="0" rtl="0" algn="r">
              <a:spcBef>
                <a:spcPts val="0"/>
              </a:spcBef>
              <a:buNone/>
              <a:defRPr sz="5760">
                <a:solidFill>
                  <a:srgbClr val="888888"/>
                </a:solidFill>
                <a:latin typeface="Calibri"/>
                <a:ea typeface="Calibri"/>
                <a:cs typeface="Calibri"/>
                <a:sym typeface="Calibri"/>
              </a:defRPr>
            </a:lvl6pPr>
            <a:lvl7pPr indent="0" lvl="6" marL="0" marR="0" rtl="0" algn="r">
              <a:spcBef>
                <a:spcPts val="0"/>
              </a:spcBef>
              <a:buNone/>
              <a:defRPr sz="5760">
                <a:solidFill>
                  <a:srgbClr val="888888"/>
                </a:solidFill>
                <a:latin typeface="Calibri"/>
                <a:ea typeface="Calibri"/>
                <a:cs typeface="Calibri"/>
                <a:sym typeface="Calibri"/>
              </a:defRPr>
            </a:lvl7pPr>
            <a:lvl8pPr indent="0" lvl="7" marL="0" marR="0" rtl="0" algn="r">
              <a:spcBef>
                <a:spcPts val="0"/>
              </a:spcBef>
              <a:buNone/>
              <a:defRPr sz="5760">
                <a:solidFill>
                  <a:srgbClr val="888888"/>
                </a:solidFill>
                <a:latin typeface="Calibri"/>
                <a:ea typeface="Calibri"/>
                <a:cs typeface="Calibri"/>
                <a:sym typeface="Calibri"/>
              </a:defRPr>
            </a:lvl8pPr>
            <a:lvl9pPr indent="0" lvl="8" marL="0" marR="0" rtl="0" algn="r">
              <a:spcBef>
                <a:spcPts val="0"/>
              </a:spcBef>
              <a:buNone/>
              <a:defRPr sz="576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3023237" y="2194560"/>
            <a:ext cx="14156054" cy="768096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15360"/>
              <a:buFont typeface="Calibri"/>
              <a:buNone/>
              <a:defRPr b="0" i="0" sz="1536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p9"/>
          <p:cNvSpPr txBox="1"/>
          <p:nvPr>
            <p:ph idx="1" type="body"/>
          </p:nvPr>
        </p:nvSpPr>
        <p:spPr>
          <a:xfrm>
            <a:off x="18659477" y="4739647"/>
            <a:ext cx="22219920" cy="23393400"/>
          </a:xfrm>
          <a:prstGeom prst="rect">
            <a:avLst/>
          </a:prstGeom>
          <a:noFill/>
          <a:ln>
            <a:noFill/>
          </a:ln>
        </p:spPr>
        <p:txBody>
          <a:bodyPr anchorCtr="0" anchor="t" bIns="91425" lIns="91425" spcFirstLastPara="1" rIns="91425" wrap="square" tIns="91425"/>
          <a:lstStyle>
            <a:lvl1pPr indent="-1203960" lvl="0" marL="457200" marR="0" rtl="0" algn="l">
              <a:lnSpc>
                <a:spcPct val="90000"/>
              </a:lnSpc>
              <a:spcBef>
                <a:spcPts val="4800"/>
              </a:spcBef>
              <a:spcAft>
                <a:spcPts val="0"/>
              </a:spcAft>
              <a:buClr>
                <a:schemeClr val="dk1"/>
              </a:buClr>
              <a:buSzPts val="15360"/>
              <a:buFont typeface="Arial"/>
              <a:buChar char="•"/>
              <a:defRPr b="0" i="0" sz="15360" u="none" cap="none" strike="noStrike">
                <a:solidFill>
                  <a:schemeClr val="dk1"/>
                </a:solidFill>
                <a:latin typeface="Calibri"/>
                <a:ea typeface="Calibri"/>
                <a:cs typeface="Calibri"/>
                <a:sym typeface="Calibri"/>
              </a:defRPr>
            </a:lvl1pPr>
            <a:lvl2pPr indent="-1082040" lvl="1" marL="914400" marR="0" rtl="0" algn="l">
              <a:lnSpc>
                <a:spcPct val="90000"/>
              </a:lnSpc>
              <a:spcBef>
                <a:spcPts val="2400"/>
              </a:spcBef>
              <a:spcAft>
                <a:spcPts val="0"/>
              </a:spcAft>
              <a:buClr>
                <a:schemeClr val="dk1"/>
              </a:buClr>
              <a:buSzPts val="13440"/>
              <a:buFont typeface="Arial"/>
              <a:buChar char="•"/>
              <a:defRPr b="0" i="0" sz="13439" u="none" cap="none" strike="noStrike">
                <a:solidFill>
                  <a:schemeClr val="dk1"/>
                </a:solidFill>
                <a:latin typeface="Calibri"/>
                <a:ea typeface="Calibri"/>
                <a:cs typeface="Calibri"/>
                <a:sym typeface="Calibri"/>
              </a:defRPr>
            </a:lvl2pPr>
            <a:lvl3pPr indent="-960120" lvl="2" marL="1371600" marR="0" rtl="0" algn="l">
              <a:lnSpc>
                <a:spcPct val="90000"/>
              </a:lnSpc>
              <a:spcBef>
                <a:spcPts val="2400"/>
              </a:spcBef>
              <a:spcAft>
                <a:spcPts val="0"/>
              </a:spcAft>
              <a:buClr>
                <a:schemeClr val="dk1"/>
              </a:buClr>
              <a:buSzPts val="11520"/>
              <a:buFont typeface="Arial"/>
              <a:buChar char="•"/>
              <a:defRPr b="0" i="0" sz="11520" u="none" cap="none" strike="noStrike">
                <a:solidFill>
                  <a:schemeClr val="dk1"/>
                </a:solidFill>
                <a:latin typeface="Calibri"/>
                <a:ea typeface="Calibri"/>
                <a:cs typeface="Calibri"/>
                <a:sym typeface="Calibri"/>
              </a:defRPr>
            </a:lvl3pPr>
            <a:lvl4pPr indent="-838200" lvl="3" marL="18288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4pPr>
            <a:lvl5pPr indent="-838200" lvl="4" marL="22860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5pPr>
            <a:lvl6pPr indent="-838200" lvl="5" marL="27432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6pPr>
            <a:lvl7pPr indent="-838200" lvl="6" marL="32004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7pPr>
            <a:lvl8pPr indent="-838200" lvl="7" marL="3657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8pPr>
            <a:lvl9pPr indent="-838200" lvl="8" marL="41148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9pPr>
          </a:lstStyle>
          <a:p/>
        </p:txBody>
      </p:sp>
      <p:sp>
        <p:nvSpPr>
          <p:cNvPr id="57" name="Google Shape;57;p9"/>
          <p:cNvSpPr txBox="1"/>
          <p:nvPr>
            <p:ph idx="2" type="body"/>
          </p:nvPr>
        </p:nvSpPr>
        <p:spPr>
          <a:xfrm>
            <a:off x="3023237" y="9875520"/>
            <a:ext cx="14156054" cy="182956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4800"/>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1pPr>
            <a:lvl2pPr indent="-228600" lvl="1" marL="914400" marR="0" rtl="0" algn="l">
              <a:lnSpc>
                <a:spcPct val="90000"/>
              </a:lnSpc>
              <a:spcBef>
                <a:spcPts val="2400"/>
              </a:spcBef>
              <a:spcAft>
                <a:spcPts val="0"/>
              </a:spcAft>
              <a:buClr>
                <a:schemeClr val="dk1"/>
              </a:buClr>
              <a:buSzPts val="6720"/>
              <a:buFont typeface="Arial"/>
              <a:buNone/>
              <a:defRPr b="0" i="0" sz="6719"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0"/>
              </a:spcBef>
              <a:spcAft>
                <a:spcPts val="0"/>
              </a:spcAft>
              <a:buClr>
                <a:schemeClr val="dk1"/>
              </a:buClr>
              <a:buSzPts val="5760"/>
              <a:buFont typeface="Arial"/>
              <a:buNone/>
              <a:defRPr b="0" i="0" sz="5760" u="none" cap="none" strike="noStrike">
                <a:solidFill>
                  <a:schemeClr val="dk1"/>
                </a:solidFill>
                <a:latin typeface="Calibri"/>
                <a:ea typeface="Calibri"/>
                <a:cs typeface="Calibri"/>
                <a:sym typeface="Calibri"/>
              </a:defRPr>
            </a:lvl3pPr>
            <a:lvl4pPr indent="-228600" lvl="3" marL="18288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9pPr>
          </a:lstStyle>
          <a:p/>
        </p:txBody>
      </p:sp>
      <p:sp>
        <p:nvSpPr>
          <p:cNvPr id="58" name="Google Shape;58;p9"/>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5760">
                <a:solidFill>
                  <a:srgbClr val="888888"/>
                </a:solidFill>
                <a:latin typeface="Calibri"/>
                <a:ea typeface="Calibri"/>
                <a:cs typeface="Calibri"/>
                <a:sym typeface="Calibri"/>
              </a:defRPr>
            </a:lvl1pPr>
            <a:lvl2pPr indent="0" lvl="1" marL="0" marR="0" rtl="0" algn="r">
              <a:spcBef>
                <a:spcPts val="0"/>
              </a:spcBef>
              <a:buNone/>
              <a:defRPr sz="5760">
                <a:solidFill>
                  <a:srgbClr val="888888"/>
                </a:solidFill>
                <a:latin typeface="Calibri"/>
                <a:ea typeface="Calibri"/>
                <a:cs typeface="Calibri"/>
                <a:sym typeface="Calibri"/>
              </a:defRPr>
            </a:lvl2pPr>
            <a:lvl3pPr indent="0" lvl="2" marL="0" marR="0" rtl="0" algn="r">
              <a:spcBef>
                <a:spcPts val="0"/>
              </a:spcBef>
              <a:buNone/>
              <a:defRPr sz="5760">
                <a:solidFill>
                  <a:srgbClr val="888888"/>
                </a:solidFill>
                <a:latin typeface="Calibri"/>
                <a:ea typeface="Calibri"/>
                <a:cs typeface="Calibri"/>
                <a:sym typeface="Calibri"/>
              </a:defRPr>
            </a:lvl3pPr>
            <a:lvl4pPr indent="0" lvl="3" marL="0" marR="0" rtl="0" algn="r">
              <a:spcBef>
                <a:spcPts val="0"/>
              </a:spcBef>
              <a:buNone/>
              <a:defRPr sz="5760">
                <a:solidFill>
                  <a:srgbClr val="888888"/>
                </a:solidFill>
                <a:latin typeface="Calibri"/>
                <a:ea typeface="Calibri"/>
                <a:cs typeface="Calibri"/>
                <a:sym typeface="Calibri"/>
              </a:defRPr>
            </a:lvl4pPr>
            <a:lvl5pPr indent="0" lvl="4" marL="0" marR="0" rtl="0" algn="r">
              <a:spcBef>
                <a:spcPts val="0"/>
              </a:spcBef>
              <a:buNone/>
              <a:defRPr sz="5760">
                <a:solidFill>
                  <a:srgbClr val="888888"/>
                </a:solidFill>
                <a:latin typeface="Calibri"/>
                <a:ea typeface="Calibri"/>
                <a:cs typeface="Calibri"/>
                <a:sym typeface="Calibri"/>
              </a:defRPr>
            </a:lvl5pPr>
            <a:lvl6pPr indent="0" lvl="5" marL="0" marR="0" rtl="0" algn="r">
              <a:spcBef>
                <a:spcPts val="0"/>
              </a:spcBef>
              <a:buNone/>
              <a:defRPr sz="5760">
                <a:solidFill>
                  <a:srgbClr val="888888"/>
                </a:solidFill>
                <a:latin typeface="Calibri"/>
                <a:ea typeface="Calibri"/>
                <a:cs typeface="Calibri"/>
                <a:sym typeface="Calibri"/>
              </a:defRPr>
            </a:lvl6pPr>
            <a:lvl7pPr indent="0" lvl="6" marL="0" marR="0" rtl="0" algn="r">
              <a:spcBef>
                <a:spcPts val="0"/>
              </a:spcBef>
              <a:buNone/>
              <a:defRPr sz="5760">
                <a:solidFill>
                  <a:srgbClr val="888888"/>
                </a:solidFill>
                <a:latin typeface="Calibri"/>
                <a:ea typeface="Calibri"/>
                <a:cs typeface="Calibri"/>
                <a:sym typeface="Calibri"/>
              </a:defRPr>
            </a:lvl7pPr>
            <a:lvl8pPr indent="0" lvl="7" marL="0" marR="0" rtl="0" algn="r">
              <a:spcBef>
                <a:spcPts val="0"/>
              </a:spcBef>
              <a:buNone/>
              <a:defRPr sz="5760">
                <a:solidFill>
                  <a:srgbClr val="888888"/>
                </a:solidFill>
                <a:latin typeface="Calibri"/>
                <a:ea typeface="Calibri"/>
                <a:cs typeface="Calibri"/>
                <a:sym typeface="Calibri"/>
              </a:defRPr>
            </a:lvl8pPr>
            <a:lvl9pPr indent="0" lvl="8" marL="0" marR="0" rtl="0" algn="r">
              <a:spcBef>
                <a:spcPts val="0"/>
              </a:spcBef>
              <a:buNone/>
              <a:defRPr sz="576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3023237" y="2194560"/>
            <a:ext cx="14156054" cy="768096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15360"/>
              <a:buFont typeface="Calibri"/>
              <a:buNone/>
              <a:defRPr b="0" i="0" sz="1536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10"/>
          <p:cNvSpPr/>
          <p:nvPr>
            <p:ph idx="2" type="pic"/>
          </p:nvPr>
        </p:nvSpPr>
        <p:spPr>
          <a:xfrm>
            <a:off x="18659477" y="4739647"/>
            <a:ext cx="22219920" cy="23393400"/>
          </a:xfrm>
          <a:prstGeom prst="rect">
            <a:avLst/>
          </a:prstGeom>
          <a:noFill/>
          <a:ln>
            <a:noFill/>
          </a:ln>
        </p:spPr>
        <p:txBody>
          <a:bodyPr anchorCtr="0" anchor="t" bIns="91425" lIns="91425" spcFirstLastPara="1" rIns="91425" wrap="square" tIns="91425"/>
          <a:lstStyle>
            <a:lvl1pPr lvl="0" marR="0" rtl="0" algn="l">
              <a:lnSpc>
                <a:spcPct val="90000"/>
              </a:lnSpc>
              <a:spcBef>
                <a:spcPts val="4800"/>
              </a:spcBef>
              <a:spcAft>
                <a:spcPts val="0"/>
              </a:spcAft>
              <a:buClr>
                <a:schemeClr val="dk1"/>
              </a:buClr>
              <a:buSzPts val="15360"/>
              <a:buFont typeface="Arial"/>
              <a:buNone/>
              <a:defRPr b="0" i="0" sz="15360" u="none" cap="none" strike="noStrike">
                <a:solidFill>
                  <a:schemeClr val="dk1"/>
                </a:solidFill>
                <a:latin typeface="Calibri"/>
                <a:ea typeface="Calibri"/>
                <a:cs typeface="Calibri"/>
                <a:sym typeface="Calibri"/>
              </a:defRPr>
            </a:lvl1pPr>
            <a:lvl2pPr lvl="1" marR="0" rtl="0" algn="l">
              <a:lnSpc>
                <a:spcPct val="90000"/>
              </a:lnSpc>
              <a:spcBef>
                <a:spcPts val="2400"/>
              </a:spcBef>
              <a:spcAft>
                <a:spcPts val="0"/>
              </a:spcAft>
              <a:buClr>
                <a:schemeClr val="dk1"/>
              </a:buClr>
              <a:buSzPts val="13440"/>
              <a:buFont typeface="Arial"/>
              <a:buNone/>
              <a:defRPr b="0" i="0" sz="13439" u="none" cap="none" strike="noStrike">
                <a:solidFill>
                  <a:schemeClr val="dk1"/>
                </a:solidFill>
                <a:latin typeface="Calibri"/>
                <a:ea typeface="Calibri"/>
                <a:cs typeface="Calibri"/>
                <a:sym typeface="Calibri"/>
              </a:defRPr>
            </a:lvl2pPr>
            <a:lvl3pPr lvl="2" marR="0" rtl="0" algn="l">
              <a:lnSpc>
                <a:spcPct val="90000"/>
              </a:lnSpc>
              <a:spcBef>
                <a:spcPts val="2400"/>
              </a:spcBef>
              <a:spcAft>
                <a:spcPts val="0"/>
              </a:spcAft>
              <a:buClr>
                <a:schemeClr val="dk1"/>
              </a:buClr>
              <a:buSzPts val="11520"/>
              <a:buFont typeface="Arial"/>
              <a:buNone/>
              <a:defRPr b="0" i="0" sz="11520" u="none" cap="none" strike="noStrike">
                <a:solidFill>
                  <a:schemeClr val="dk1"/>
                </a:solidFill>
                <a:latin typeface="Calibri"/>
                <a:ea typeface="Calibri"/>
                <a:cs typeface="Calibri"/>
                <a:sym typeface="Calibri"/>
              </a:defRPr>
            </a:lvl3pPr>
            <a:lvl4pPr lvl="3" marR="0" rtl="0" algn="l">
              <a:lnSpc>
                <a:spcPct val="90000"/>
              </a:lnSpc>
              <a:spcBef>
                <a:spcPts val="24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4pPr>
            <a:lvl5pPr lvl="4" marR="0" rtl="0" algn="l">
              <a:lnSpc>
                <a:spcPct val="90000"/>
              </a:lnSpc>
              <a:spcBef>
                <a:spcPts val="24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5pPr>
            <a:lvl6pPr lvl="5" marR="0" rtl="0" algn="l">
              <a:lnSpc>
                <a:spcPct val="90000"/>
              </a:lnSpc>
              <a:spcBef>
                <a:spcPts val="24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6pPr>
            <a:lvl7pPr lvl="6" marR="0" rtl="0" algn="l">
              <a:lnSpc>
                <a:spcPct val="90000"/>
              </a:lnSpc>
              <a:spcBef>
                <a:spcPts val="24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7pPr>
            <a:lvl8pPr lvl="7" marR="0" rtl="0" algn="l">
              <a:lnSpc>
                <a:spcPct val="90000"/>
              </a:lnSpc>
              <a:spcBef>
                <a:spcPts val="24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8pPr>
            <a:lvl9pPr lvl="8" marR="0" rtl="0" algn="l">
              <a:lnSpc>
                <a:spcPct val="90000"/>
              </a:lnSpc>
              <a:spcBef>
                <a:spcPts val="24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3023237" y="9875520"/>
            <a:ext cx="14156054" cy="182956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4800"/>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1pPr>
            <a:lvl2pPr indent="-228600" lvl="1" marL="914400" marR="0" rtl="0" algn="l">
              <a:lnSpc>
                <a:spcPct val="90000"/>
              </a:lnSpc>
              <a:spcBef>
                <a:spcPts val="2400"/>
              </a:spcBef>
              <a:spcAft>
                <a:spcPts val="0"/>
              </a:spcAft>
              <a:buClr>
                <a:schemeClr val="dk1"/>
              </a:buClr>
              <a:buSzPts val="6720"/>
              <a:buFont typeface="Arial"/>
              <a:buNone/>
              <a:defRPr b="0" i="0" sz="6719" u="none" cap="none" strike="noStrike">
                <a:solidFill>
                  <a:schemeClr val="dk1"/>
                </a:solidFill>
                <a:latin typeface="Calibri"/>
                <a:ea typeface="Calibri"/>
                <a:cs typeface="Calibri"/>
                <a:sym typeface="Calibri"/>
              </a:defRPr>
            </a:lvl2pPr>
            <a:lvl3pPr indent="-228600" lvl="2" marL="1371600" marR="0" rtl="0" algn="l">
              <a:lnSpc>
                <a:spcPct val="90000"/>
              </a:lnSpc>
              <a:spcBef>
                <a:spcPts val="2400"/>
              </a:spcBef>
              <a:spcAft>
                <a:spcPts val="0"/>
              </a:spcAft>
              <a:buClr>
                <a:schemeClr val="dk1"/>
              </a:buClr>
              <a:buSzPts val="5760"/>
              <a:buFont typeface="Arial"/>
              <a:buNone/>
              <a:defRPr b="0" i="0" sz="5760" u="none" cap="none" strike="noStrike">
                <a:solidFill>
                  <a:schemeClr val="dk1"/>
                </a:solidFill>
                <a:latin typeface="Calibri"/>
                <a:ea typeface="Calibri"/>
                <a:cs typeface="Calibri"/>
                <a:sym typeface="Calibri"/>
              </a:defRPr>
            </a:lvl3pPr>
            <a:lvl4pPr indent="-228600" lvl="3" marL="18288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576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5760">
                <a:solidFill>
                  <a:srgbClr val="888888"/>
                </a:solidFill>
                <a:latin typeface="Calibri"/>
                <a:ea typeface="Calibri"/>
                <a:cs typeface="Calibri"/>
                <a:sym typeface="Calibri"/>
              </a:defRPr>
            </a:lvl1pPr>
            <a:lvl2pPr indent="0" lvl="1" marL="0" marR="0" rtl="0" algn="r">
              <a:spcBef>
                <a:spcPts val="0"/>
              </a:spcBef>
              <a:buNone/>
              <a:defRPr sz="5760">
                <a:solidFill>
                  <a:srgbClr val="888888"/>
                </a:solidFill>
                <a:latin typeface="Calibri"/>
                <a:ea typeface="Calibri"/>
                <a:cs typeface="Calibri"/>
                <a:sym typeface="Calibri"/>
              </a:defRPr>
            </a:lvl2pPr>
            <a:lvl3pPr indent="0" lvl="2" marL="0" marR="0" rtl="0" algn="r">
              <a:spcBef>
                <a:spcPts val="0"/>
              </a:spcBef>
              <a:buNone/>
              <a:defRPr sz="5760">
                <a:solidFill>
                  <a:srgbClr val="888888"/>
                </a:solidFill>
                <a:latin typeface="Calibri"/>
                <a:ea typeface="Calibri"/>
                <a:cs typeface="Calibri"/>
                <a:sym typeface="Calibri"/>
              </a:defRPr>
            </a:lvl3pPr>
            <a:lvl4pPr indent="0" lvl="3" marL="0" marR="0" rtl="0" algn="r">
              <a:spcBef>
                <a:spcPts val="0"/>
              </a:spcBef>
              <a:buNone/>
              <a:defRPr sz="5760">
                <a:solidFill>
                  <a:srgbClr val="888888"/>
                </a:solidFill>
                <a:latin typeface="Calibri"/>
                <a:ea typeface="Calibri"/>
                <a:cs typeface="Calibri"/>
                <a:sym typeface="Calibri"/>
              </a:defRPr>
            </a:lvl4pPr>
            <a:lvl5pPr indent="0" lvl="4" marL="0" marR="0" rtl="0" algn="r">
              <a:spcBef>
                <a:spcPts val="0"/>
              </a:spcBef>
              <a:buNone/>
              <a:defRPr sz="5760">
                <a:solidFill>
                  <a:srgbClr val="888888"/>
                </a:solidFill>
                <a:latin typeface="Calibri"/>
                <a:ea typeface="Calibri"/>
                <a:cs typeface="Calibri"/>
                <a:sym typeface="Calibri"/>
              </a:defRPr>
            </a:lvl5pPr>
            <a:lvl6pPr indent="0" lvl="5" marL="0" marR="0" rtl="0" algn="r">
              <a:spcBef>
                <a:spcPts val="0"/>
              </a:spcBef>
              <a:buNone/>
              <a:defRPr sz="5760">
                <a:solidFill>
                  <a:srgbClr val="888888"/>
                </a:solidFill>
                <a:latin typeface="Calibri"/>
                <a:ea typeface="Calibri"/>
                <a:cs typeface="Calibri"/>
                <a:sym typeface="Calibri"/>
              </a:defRPr>
            </a:lvl6pPr>
            <a:lvl7pPr indent="0" lvl="6" marL="0" marR="0" rtl="0" algn="r">
              <a:spcBef>
                <a:spcPts val="0"/>
              </a:spcBef>
              <a:buNone/>
              <a:defRPr sz="5760">
                <a:solidFill>
                  <a:srgbClr val="888888"/>
                </a:solidFill>
                <a:latin typeface="Calibri"/>
                <a:ea typeface="Calibri"/>
                <a:cs typeface="Calibri"/>
                <a:sym typeface="Calibri"/>
              </a:defRPr>
            </a:lvl7pPr>
            <a:lvl8pPr indent="0" lvl="7" marL="0" marR="0" rtl="0" algn="r">
              <a:spcBef>
                <a:spcPts val="0"/>
              </a:spcBef>
              <a:buNone/>
              <a:defRPr sz="5760">
                <a:solidFill>
                  <a:srgbClr val="888888"/>
                </a:solidFill>
                <a:latin typeface="Calibri"/>
                <a:ea typeface="Calibri"/>
                <a:cs typeface="Calibri"/>
                <a:sym typeface="Calibri"/>
              </a:defRPr>
            </a:lvl8pPr>
            <a:lvl9pPr indent="0" lvl="8" marL="0" marR="0" rtl="0" algn="r">
              <a:spcBef>
                <a:spcPts val="0"/>
              </a:spcBef>
              <a:buNone/>
              <a:defRPr sz="576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017520" y="1752607"/>
            <a:ext cx="37856160" cy="6362702"/>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21120"/>
              <a:buFont typeface="Calibri"/>
              <a:buNone/>
              <a:defRPr b="0" i="0" sz="2112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3017520" y="8763000"/>
            <a:ext cx="37856160" cy="20886422"/>
          </a:xfrm>
          <a:prstGeom prst="rect">
            <a:avLst/>
          </a:prstGeom>
          <a:noFill/>
          <a:ln>
            <a:noFill/>
          </a:ln>
        </p:spPr>
        <p:txBody>
          <a:bodyPr anchorCtr="0" anchor="t" bIns="91425" lIns="91425" spcFirstLastPara="1" rIns="91425" wrap="square" tIns="91425"/>
          <a:lstStyle>
            <a:lvl1pPr indent="-1082040" lvl="0" marL="457200" marR="0" rtl="0" algn="l">
              <a:lnSpc>
                <a:spcPct val="90000"/>
              </a:lnSpc>
              <a:spcBef>
                <a:spcPts val="4800"/>
              </a:spcBef>
              <a:spcAft>
                <a:spcPts val="0"/>
              </a:spcAft>
              <a:buClr>
                <a:schemeClr val="dk1"/>
              </a:buClr>
              <a:buSzPts val="13440"/>
              <a:buFont typeface="Arial"/>
              <a:buChar char="•"/>
              <a:defRPr b="0" i="0" sz="13439" u="none" cap="none" strike="noStrike">
                <a:solidFill>
                  <a:schemeClr val="dk1"/>
                </a:solidFill>
                <a:latin typeface="Calibri"/>
                <a:ea typeface="Calibri"/>
                <a:cs typeface="Calibri"/>
                <a:sym typeface="Calibri"/>
              </a:defRPr>
            </a:lvl1pPr>
            <a:lvl2pPr indent="-960120" lvl="1" marL="914400" marR="0" rtl="0" algn="l">
              <a:lnSpc>
                <a:spcPct val="90000"/>
              </a:lnSpc>
              <a:spcBef>
                <a:spcPts val="2400"/>
              </a:spcBef>
              <a:spcAft>
                <a:spcPts val="0"/>
              </a:spcAft>
              <a:buClr>
                <a:schemeClr val="dk1"/>
              </a:buClr>
              <a:buSzPts val="11520"/>
              <a:buFont typeface="Arial"/>
              <a:buChar char="•"/>
              <a:defRPr b="0" i="0" sz="11520" u="none" cap="none" strike="noStrike">
                <a:solidFill>
                  <a:schemeClr val="dk1"/>
                </a:solidFill>
                <a:latin typeface="Calibri"/>
                <a:ea typeface="Calibri"/>
                <a:cs typeface="Calibri"/>
                <a:sym typeface="Calibri"/>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7239" lvl="3" marL="1828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4pPr>
            <a:lvl5pPr indent="-777239" lvl="4" marL="22860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5pPr>
            <a:lvl6pPr indent="-777239" lvl="5" marL="27432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6pPr>
            <a:lvl7pPr indent="-777239" lvl="6" marL="32004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7pPr>
            <a:lvl8pPr indent="-777239" lvl="7" marL="36576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8pPr>
            <a:lvl9pPr indent="-777240" lvl="8" marL="4114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3017520" y="30510488"/>
            <a:ext cx="9875520" cy="17526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576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14538959" y="30510488"/>
            <a:ext cx="14813280" cy="17526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576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30998159" y="30510488"/>
            <a:ext cx="987552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5760" u="none" cap="none" strike="noStrike">
                <a:solidFill>
                  <a:srgbClr val="888888"/>
                </a:solidFill>
                <a:latin typeface="Calibri"/>
                <a:ea typeface="Calibri"/>
                <a:cs typeface="Calibri"/>
                <a:sym typeface="Calibri"/>
              </a:defRPr>
            </a:lvl1pPr>
            <a:lvl2pPr indent="0" lvl="1" marL="0" marR="0" rtl="0" algn="r">
              <a:spcBef>
                <a:spcPts val="0"/>
              </a:spcBef>
              <a:buNone/>
              <a:defRPr b="0" i="0" sz="5760" u="none" cap="none" strike="noStrike">
                <a:solidFill>
                  <a:srgbClr val="888888"/>
                </a:solidFill>
                <a:latin typeface="Calibri"/>
                <a:ea typeface="Calibri"/>
                <a:cs typeface="Calibri"/>
                <a:sym typeface="Calibri"/>
              </a:defRPr>
            </a:lvl2pPr>
            <a:lvl3pPr indent="0" lvl="2" marL="0" marR="0" rtl="0" algn="r">
              <a:spcBef>
                <a:spcPts val="0"/>
              </a:spcBef>
              <a:buNone/>
              <a:defRPr b="0" i="0" sz="5760" u="none" cap="none" strike="noStrike">
                <a:solidFill>
                  <a:srgbClr val="888888"/>
                </a:solidFill>
                <a:latin typeface="Calibri"/>
                <a:ea typeface="Calibri"/>
                <a:cs typeface="Calibri"/>
                <a:sym typeface="Calibri"/>
              </a:defRPr>
            </a:lvl3pPr>
            <a:lvl4pPr indent="0" lvl="3" marL="0" marR="0" rtl="0" algn="r">
              <a:spcBef>
                <a:spcPts val="0"/>
              </a:spcBef>
              <a:buNone/>
              <a:defRPr b="0" i="0" sz="5760" u="none" cap="none" strike="noStrike">
                <a:solidFill>
                  <a:srgbClr val="888888"/>
                </a:solidFill>
                <a:latin typeface="Calibri"/>
                <a:ea typeface="Calibri"/>
                <a:cs typeface="Calibri"/>
                <a:sym typeface="Calibri"/>
              </a:defRPr>
            </a:lvl4pPr>
            <a:lvl5pPr indent="0" lvl="4" marL="0" marR="0" rtl="0" algn="r">
              <a:spcBef>
                <a:spcPts val="0"/>
              </a:spcBef>
              <a:buNone/>
              <a:defRPr b="0" i="0" sz="5760" u="none" cap="none" strike="noStrike">
                <a:solidFill>
                  <a:srgbClr val="888888"/>
                </a:solidFill>
                <a:latin typeface="Calibri"/>
                <a:ea typeface="Calibri"/>
                <a:cs typeface="Calibri"/>
                <a:sym typeface="Calibri"/>
              </a:defRPr>
            </a:lvl5pPr>
            <a:lvl6pPr indent="0" lvl="5" marL="0" marR="0" rtl="0" algn="r">
              <a:spcBef>
                <a:spcPts val="0"/>
              </a:spcBef>
              <a:buNone/>
              <a:defRPr b="0" i="0" sz="5760" u="none" cap="none" strike="noStrike">
                <a:solidFill>
                  <a:srgbClr val="888888"/>
                </a:solidFill>
                <a:latin typeface="Calibri"/>
                <a:ea typeface="Calibri"/>
                <a:cs typeface="Calibri"/>
                <a:sym typeface="Calibri"/>
              </a:defRPr>
            </a:lvl6pPr>
            <a:lvl7pPr indent="0" lvl="6" marL="0" marR="0" rtl="0" algn="r">
              <a:spcBef>
                <a:spcPts val="0"/>
              </a:spcBef>
              <a:buNone/>
              <a:defRPr b="0" i="0" sz="5760" u="none" cap="none" strike="noStrike">
                <a:solidFill>
                  <a:srgbClr val="888888"/>
                </a:solidFill>
                <a:latin typeface="Calibri"/>
                <a:ea typeface="Calibri"/>
                <a:cs typeface="Calibri"/>
                <a:sym typeface="Calibri"/>
              </a:defRPr>
            </a:lvl7pPr>
            <a:lvl8pPr indent="0" lvl="7" marL="0" marR="0" rtl="0" algn="r">
              <a:spcBef>
                <a:spcPts val="0"/>
              </a:spcBef>
              <a:buNone/>
              <a:defRPr b="0" i="0" sz="5760" u="none" cap="none" strike="noStrike">
                <a:solidFill>
                  <a:srgbClr val="888888"/>
                </a:solidFill>
                <a:latin typeface="Calibri"/>
                <a:ea typeface="Calibri"/>
                <a:cs typeface="Calibri"/>
                <a:sym typeface="Calibri"/>
              </a:defRPr>
            </a:lvl8pPr>
            <a:lvl9pPr indent="0" lvl="8" marL="0" marR="0" rtl="0" algn="r">
              <a:spcBef>
                <a:spcPts val="0"/>
              </a:spcBef>
              <a:buNone/>
              <a:defRPr b="0" i="0" sz="576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2.jpg"/><Relationship Id="rId13" Type="http://schemas.openxmlformats.org/officeDocument/2006/relationships/image" Target="../media/image15.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7.png"/><Relationship Id="rId15" Type="http://schemas.openxmlformats.org/officeDocument/2006/relationships/image" Target="../media/image9.png"/><Relationship Id="rId1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4.jpg"/><Relationship Id="rId7" Type="http://schemas.openxmlformats.org/officeDocument/2006/relationships/image" Target="../media/image5.png"/><Relationship Id="rId8"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p:nvPr/>
        </p:nvSpPr>
        <p:spPr>
          <a:xfrm>
            <a:off x="0" y="0"/>
            <a:ext cx="43891199" cy="4089862"/>
          </a:xfrm>
          <a:prstGeom prst="rect">
            <a:avLst/>
          </a:prstGeom>
          <a:solidFill>
            <a:srgbClr val="1F38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5" name="Google Shape;85;p13"/>
          <p:cNvSpPr/>
          <p:nvPr/>
        </p:nvSpPr>
        <p:spPr>
          <a:xfrm>
            <a:off x="10692347" y="90714"/>
            <a:ext cx="32967600" cy="3886200"/>
          </a:xfrm>
          <a:prstGeom prst="rect">
            <a:avLst/>
          </a:prstGeom>
          <a:noFill/>
          <a:ln>
            <a:noFill/>
          </a:ln>
        </p:spPr>
        <p:txBody>
          <a:bodyPr anchorCtr="0" anchor="ctr" bIns="68575" lIns="137150" spcFirstLastPara="1" rIns="137150" wrap="square" tIns="68575">
            <a:noAutofit/>
          </a:bodyPr>
          <a:lstStyle/>
          <a:p>
            <a:pPr indent="0" lvl="0" marL="0" marR="0" rtl="0" algn="l">
              <a:spcBef>
                <a:spcPts val="0"/>
              </a:spcBef>
              <a:spcAft>
                <a:spcPts val="0"/>
              </a:spcAft>
              <a:buNone/>
            </a:pPr>
            <a:r>
              <a:rPr b="0" i="0" lang="en-US" sz="9800" u="none" cap="none" strike="noStrike">
                <a:solidFill>
                  <a:srgbClr val="EDB21F"/>
                </a:solidFill>
                <a:latin typeface="Arial"/>
                <a:ea typeface="Arial"/>
                <a:cs typeface="Arial"/>
                <a:sym typeface="Arial"/>
              </a:rPr>
              <a:t>WFFI Tracker Database System</a:t>
            </a:r>
            <a:endParaRPr b="0" i="0" sz="8200" u="none" cap="none" strike="noStrike">
              <a:solidFill>
                <a:srgbClr val="EDB21F"/>
              </a:solidFill>
              <a:latin typeface="Arial"/>
              <a:ea typeface="Arial"/>
              <a:cs typeface="Arial"/>
              <a:sym typeface="Arial"/>
            </a:endParaRPr>
          </a:p>
          <a:p>
            <a:pPr indent="0" lvl="0" marL="0" marR="0" rtl="0" algn="l">
              <a:spcBef>
                <a:spcPts val="0"/>
              </a:spcBef>
              <a:spcAft>
                <a:spcPts val="0"/>
              </a:spcAft>
              <a:buNone/>
            </a:pPr>
            <a:r>
              <a:rPr b="1" i="1" lang="en-US" sz="4200" u="none" cap="none" strike="noStrike">
                <a:solidFill>
                  <a:schemeClr val="lt1"/>
                </a:solidFill>
                <a:latin typeface="Arial"/>
                <a:ea typeface="Arial"/>
                <a:cs typeface="Arial"/>
                <a:sym typeface="Arial"/>
              </a:rPr>
              <a:t>Javier Martinez, James Hare, Richard Kimsey, and Daniel Velasquez</a:t>
            </a:r>
            <a:endParaRPr/>
          </a:p>
          <a:p>
            <a:pPr indent="0" lvl="0" marL="0" marR="0" rtl="0" algn="l">
              <a:spcBef>
                <a:spcPts val="0"/>
              </a:spcBef>
              <a:spcAft>
                <a:spcPts val="0"/>
              </a:spcAft>
              <a:buNone/>
            </a:pPr>
            <a:r>
              <a:rPr b="0" i="1" lang="en-US" sz="4200" u="none" cap="none" strike="noStrike">
                <a:solidFill>
                  <a:schemeClr val="lt1"/>
                </a:solidFill>
                <a:latin typeface="Arial"/>
                <a:ea typeface="Arial"/>
                <a:cs typeface="Arial"/>
                <a:sym typeface="Arial"/>
              </a:rPr>
              <a:t>Woodbridge Foam Fabricating Inc.</a:t>
            </a:r>
            <a:endParaRPr/>
          </a:p>
        </p:txBody>
      </p:sp>
      <p:sp>
        <p:nvSpPr>
          <p:cNvPr id="86" name="Google Shape;86;p13"/>
          <p:cNvSpPr/>
          <p:nvPr/>
        </p:nvSpPr>
        <p:spPr>
          <a:xfrm>
            <a:off x="207820" y="4310063"/>
            <a:ext cx="10358438" cy="784225"/>
          </a:xfrm>
          <a:prstGeom prst="rect">
            <a:avLst/>
          </a:prstGeom>
          <a:solidFill>
            <a:srgbClr val="1F3864"/>
          </a:solidFill>
          <a:ln>
            <a:noFill/>
          </a:ln>
        </p:spPr>
        <p:txBody>
          <a:bodyPr anchorCtr="0" anchor="ctr" bIns="68575" lIns="137150" spcFirstLastPara="1" rIns="137150" wrap="square" tIns="68575">
            <a:noAutofit/>
          </a:bodyPr>
          <a:lstStyle/>
          <a:p>
            <a:pPr indent="0" lvl="0" marL="0" marR="0" rtl="0" algn="l">
              <a:spcBef>
                <a:spcPts val="0"/>
              </a:spcBef>
              <a:spcAft>
                <a:spcPts val="0"/>
              </a:spcAft>
              <a:buNone/>
            </a:pPr>
            <a:r>
              <a:rPr b="0" i="0" lang="en-US" sz="5100" u="none" cap="none" strike="noStrike">
                <a:solidFill>
                  <a:schemeClr val="lt1"/>
                </a:solidFill>
                <a:latin typeface="Arial"/>
                <a:ea typeface="Arial"/>
                <a:cs typeface="Arial"/>
                <a:sym typeface="Arial"/>
              </a:rPr>
              <a:t>Summary</a:t>
            </a:r>
            <a:endParaRPr/>
          </a:p>
        </p:txBody>
      </p:sp>
      <p:sp>
        <p:nvSpPr>
          <p:cNvPr id="87" name="Google Shape;87;p13"/>
          <p:cNvSpPr txBox="1"/>
          <p:nvPr/>
        </p:nvSpPr>
        <p:spPr>
          <a:xfrm>
            <a:off x="588820" y="5358953"/>
            <a:ext cx="9448800" cy="12634229"/>
          </a:xfrm>
          <a:prstGeom prst="rect">
            <a:avLst/>
          </a:prstGeom>
          <a:noFill/>
          <a:ln>
            <a:noFill/>
          </a:ln>
        </p:spPr>
        <p:txBody>
          <a:bodyPr anchorCtr="0" anchor="t" bIns="68575" lIns="137150" spcFirstLastPara="1" rIns="137150" wrap="square" tIns="68575">
            <a:noAutofit/>
          </a:bodyPr>
          <a:lstStyle/>
          <a:p>
            <a:pPr indent="0" lvl="0" marL="0" marR="0" rtl="0" algn="l">
              <a:spcBef>
                <a:spcPts val="0"/>
              </a:spcBef>
              <a:spcAft>
                <a:spcPts val="0"/>
              </a:spcAft>
              <a:buNone/>
            </a:pPr>
            <a:r>
              <a:rPr b="0" i="0" lang="en-US" sz="3600" u="none" cap="none" strike="noStrike">
                <a:solidFill>
                  <a:schemeClr val="dk1"/>
                </a:solidFill>
                <a:latin typeface="Arial"/>
                <a:ea typeface="Arial"/>
                <a:cs typeface="Arial"/>
                <a:sym typeface="Arial"/>
              </a:rPr>
              <a:t>We have improved a Tracker Database System used by Woodbridge Foam Fabricating Inc. (WFFI). WFFI management decided that an update to Microsoft Access 2016 was beneficial for ease of use, to facilitate data transactions and to improve accountability. The features we implemented consisted of the following; we improved the windows login process, made audit table for logging and accountability, added triggers to the delete and login functionality to populate the audit tables, added restrictions on user input on the target width and height fields, and made it simpler to globally change the background logo.</a:t>
            </a:r>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p:txBody>
      </p:sp>
      <p:sp>
        <p:nvSpPr>
          <p:cNvPr id="88" name="Google Shape;88;p13"/>
          <p:cNvSpPr/>
          <p:nvPr/>
        </p:nvSpPr>
        <p:spPr>
          <a:xfrm>
            <a:off x="286401" y="14578448"/>
            <a:ext cx="10358438" cy="782638"/>
          </a:xfrm>
          <a:prstGeom prst="rect">
            <a:avLst/>
          </a:prstGeom>
          <a:solidFill>
            <a:srgbClr val="1F3864"/>
          </a:solidFill>
          <a:ln>
            <a:noFill/>
          </a:ln>
        </p:spPr>
        <p:txBody>
          <a:bodyPr anchorCtr="0" anchor="ctr" bIns="68575" lIns="137150" spcFirstLastPara="1" rIns="137150" wrap="square" tIns="68575">
            <a:noAutofit/>
          </a:bodyPr>
          <a:lstStyle/>
          <a:p>
            <a:pPr indent="0" lvl="0" marL="0" marR="0" rtl="0" algn="l">
              <a:spcBef>
                <a:spcPts val="0"/>
              </a:spcBef>
              <a:spcAft>
                <a:spcPts val="0"/>
              </a:spcAft>
              <a:buNone/>
            </a:pPr>
            <a:r>
              <a:rPr b="0" i="0" lang="en-US" sz="5100" u="none" cap="none" strike="noStrike">
                <a:solidFill>
                  <a:schemeClr val="lt1"/>
                </a:solidFill>
                <a:latin typeface="Arial"/>
                <a:ea typeface="Arial"/>
                <a:cs typeface="Arial"/>
                <a:sym typeface="Arial"/>
              </a:rPr>
              <a:t>Motivation</a:t>
            </a:r>
            <a:endParaRPr/>
          </a:p>
        </p:txBody>
      </p:sp>
      <p:sp>
        <p:nvSpPr>
          <p:cNvPr id="89" name="Google Shape;89;p13"/>
          <p:cNvSpPr txBox="1"/>
          <p:nvPr/>
        </p:nvSpPr>
        <p:spPr>
          <a:xfrm>
            <a:off x="588820" y="15525813"/>
            <a:ext cx="9753600" cy="12972782"/>
          </a:xfrm>
          <a:prstGeom prst="rect">
            <a:avLst/>
          </a:prstGeom>
          <a:noFill/>
          <a:ln>
            <a:noFill/>
          </a:ln>
        </p:spPr>
        <p:txBody>
          <a:bodyPr anchorCtr="0" anchor="t" bIns="68575" lIns="137150" spcFirstLastPara="1" rIns="137150" wrap="square" tIns="68575">
            <a:noAutofit/>
          </a:bodyPr>
          <a:lstStyle/>
          <a:p>
            <a:pPr indent="0" lvl="0" marL="0" marR="0" rtl="0" algn="l">
              <a:spcBef>
                <a:spcPts val="0"/>
              </a:spcBef>
              <a:spcAft>
                <a:spcPts val="0"/>
              </a:spcAft>
              <a:buNone/>
            </a:pPr>
            <a:r>
              <a:rPr b="0" i="0" lang="en-US" sz="3600" u="none" cap="none" strike="noStrike">
                <a:solidFill>
                  <a:schemeClr val="dk1"/>
                </a:solidFill>
                <a:latin typeface="Arial"/>
                <a:ea typeface="Arial"/>
                <a:cs typeface="Arial"/>
                <a:sym typeface="Arial"/>
              </a:rPr>
              <a:t>We are proud to be part of a project that will benefit the employees who work with this business critical database everyday. Not only will this project help employees with their jobs, but it also helped our senior development team to better understand the Software Development Life Cycle and gain valuable experience in working to develop a software product for a customer.</a:t>
            </a:r>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3400" u="none" cap="none" strike="noStrike">
              <a:solidFill>
                <a:schemeClr val="dk1"/>
              </a:solidFill>
              <a:latin typeface="Arial"/>
              <a:ea typeface="Arial"/>
              <a:cs typeface="Arial"/>
              <a:sym typeface="Arial"/>
            </a:endParaRPr>
          </a:p>
        </p:txBody>
      </p:sp>
      <p:sp>
        <p:nvSpPr>
          <p:cNvPr id="90" name="Google Shape;90;p13"/>
          <p:cNvSpPr/>
          <p:nvPr/>
        </p:nvSpPr>
        <p:spPr>
          <a:xfrm>
            <a:off x="286401" y="21035952"/>
            <a:ext cx="10358437" cy="784225"/>
          </a:xfrm>
          <a:prstGeom prst="rect">
            <a:avLst/>
          </a:prstGeom>
          <a:solidFill>
            <a:srgbClr val="1F3864"/>
          </a:solidFill>
          <a:ln>
            <a:noFill/>
          </a:ln>
        </p:spPr>
        <p:txBody>
          <a:bodyPr anchorCtr="0" anchor="ctr" bIns="68575" lIns="137150" spcFirstLastPara="1" rIns="137150" wrap="square" tIns="68575">
            <a:noAutofit/>
          </a:bodyPr>
          <a:lstStyle/>
          <a:p>
            <a:pPr indent="0" lvl="0" marL="0" marR="0" rtl="0" algn="l">
              <a:spcBef>
                <a:spcPts val="0"/>
              </a:spcBef>
              <a:spcAft>
                <a:spcPts val="0"/>
              </a:spcAft>
              <a:buNone/>
            </a:pPr>
            <a:r>
              <a:rPr b="0" i="0" lang="en-US" sz="5100" u="none" cap="none" strike="noStrike">
                <a:solidFill>
                  <a:schemeClr val="lt1"/>
                </a:solidFill>
                <a:latin typeface="Arial"/>
                <a:ea typeface="Arial"/>
                <a:cs typeface="Arial"/>
                <a:sym typeface="Arial"/>
              </a:rPr>
              <a:t>Project Description</a:t>
            </a:r>
            <a:endParaRPr/>
          </a:p>
        </p:txBody>
      </p:sp>
      <p:sp>
        <p:nvSpPr>
          <p:cNvPr id="91" name="Google Shape;91;p13"/>
          <p:cNvSpPr/>
          <p:nvPr/>
        </p:nvSpPr>
        <p:spPr>
          <a:xfrm>
            <a:off x="16817716" y="4387298"/>
            <a:ext cx="10358438" cy="784225"/>
          </a:xfrm>
          <a:prstGeom prst="rect">
            <a:avLst/>
          </a:prstGeom>
          <a:solidFill>
            <a:srgbClr val="1F3864"/>
          </a:solid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b="0" i="0" lang="en-US" sz="5100" u="none" cap="none" strike="noStrike">
                <a:solidFill>
                  <a:schemeClr val="lt1"/>
                </a:solidFill>
                <a:latin typeface="Arial"/>
                <a:ea typeface="Arial"/>
                <a:cs typeface="Arial"/>
                <a:sym typeface="Arial"/>
              </a:rPr>
              <a:t>Data Model</a:t>
            </a:r>
            <a:endParaRPr/>
          </a:p>
        </p:txBody>
      </p:sp>
      <p:sp>
        <p:nvSpPr>
          <p:cNvPr id="92" name="Google Shape;92;p13"/>
          <p:cNvSpPr/>
          <p:nvPr/>
        </p:nvSpPr>
        <p:spPr>
          <a:xfrm>
            <a:off x="286400" y="26707256"/>
            <a:ext cx="10358438" cy="782637"/>
          </a:xfrm>
          <a:prstGeom prst="rect">
            <a:avLst/>
          </a:prstGeom>
          <a:solidFill>
            <a:srgbClr val="1F3864"/>
          </a:solidFill>
          <a:ln>
            <a:noFill/>
          </a:ln>
        </p:spPr>
        <p:txBody>
          <a:bodyPr anchorCtr="0" anchor="ctr" bIns="68575" lIns="137150" spcFirstLastPara="1" rIns="137150" wrap="square" tIns="68575">
            <a:noAutofit/>
          </a:bodyPr>
          <a:lstStyle/>
          <a:p>
            <a:pPr indent="0" lvl="0" marL="0" marR="0" rtl="0" algn="l">
              <a:spcBef>
                <a:spcPts val="0"/>
              </a:spcBef>
              <a:spcAft>
                <a:spcPts val="0"/>
              </a:spcAft>
              <a:buNone/>
            </a:pPr>
            <a:r>
              <a:rPr b="0" i="0" lang="en-US" sz="5100" u="none" cap="none" strike="noStrike">
                <a:solidFill>
                  <a:schemeClr val="lt1"/>
                </a:solidFill>
                <a:latin typeface="Arial"/>
                <a:ea typeface="Arial"/>
                <a:cs typeface="Arial"/>
                <a:sym typeface="Arial"/>
              </a:rPr>
              <a:t>Acknowledgements</a:t>
            </a:r>
            <a:endParaRPr/>
          </a:p>
        </p:txBody>
      </p:sp>
      <p:sp>
        <p:nvSpPr>
          <p:cNvPr id="93" name="Google Shape;93;p13"/>
          <p:cNvSpPr txBox="1"/>
          <p:nvPr/>
        </p:nvSpPr>
        <p:spPr>
          <a:xfrm>
            <a:off x="32776384" y="30067919"/>
            <a:ext cx="10363200"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Arial"/>
                <a:ea typeface="Arial"/>
                <a:cs typeface="Arial"/>
                <a:sym typeface="Arial"/>
              </a:rPr>
              <a:t>Figure 4. displays how a C# program was used to make conversions from text to numerical data</a:t>
            </a:r>
            <a:endParaRPr/>
          </a:p>
          <a:p>
            <a:pPr indent="0" lvl="0" marL="0" marR="0" rtl="0" algn="l">
              <a:spcBef>
                <a:spcPts val="0"/>
              </a:spcBef>
              <a:spcAft>
                <a:spcPts val="0"/>
              </a:spcAft>
              <a:buNone/>
            </a:pPr>
            <a:r>
              <a:t/>
            </a:r>
            <a:endParaRPr b="0" i="0" sz="3600" u="none" cap="none" strike="noStrike">
              <a:solidFill>
                <a:schemeClr val="dk1"/>
              </a:solidFill>
              <a:latin typeface="Arial"/>
              <a:ea typeface="Arial"/>
              <a:cs typeface="Arial"/>
              <a:sym typeface="Arial"/>
            </a:endParaRPr>
          </a:p>
        </p:txBody>
      </p:sp>
      <p:sp>
        <p:nvSpPr>
          <p:cNvPr id="94" name="Google Shape;94;p13"/>
          <p:cNvSpPr/>
          <p:nvPr/>
        </p:nvSpPr>
        <p:spPr>
          <a:xfrm>
            <a:off x="-48492" y="31447294"/>
            <a:ext cx="43939693" cy="1471131"/>
          </a:xfrm>
          <a:prstGeom prst="rect">
            <a:avLst/>
          </a:prstGeom>
          <a:solidFill>
            <a:srgbClr val="1F3864"/>
          </a:solidFill>
          <a:ln>
            <a:noFill/>
          </a:ln>
        </p:spPr>
        <p:txBody>
          <a:bodyPr anchorCtr="0" anchor="ctr" bIns="68575" lIns="137150" spcFirstLastPara="1" rIns="137150" wrap="square" tIns="68575">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5" name="Google Shape;95;p13"/>
          <p:cNvPicPr preferRelativeResize="0"/>
          <p:nvPr/>
        </p:nvPicPr>
        <p:blipFill rotWithShape="1">
          <a:blip r:embed="rId3">
            <a:alphaModFix/>
          </a:blip>
          <a:srcRect b="0" l="0" r="0" t="0"/>
          <a:stretch/>
        </p:blipFill>
        <p:spPr>
          <a:xfrm>
            <a:off x="665020" y="874010"/>
            <a:ext cx="9525000" cy="2482688"/>
          </a:xfrm>
          <a:prstGeom prst="rect">
            <a:avLst/>
          </a:prstGeom>
          <a:noFill/>
          <a:ln>
            <a:noFill/>
          </a:ln>
        </p:spPr>
      </p:pic>
      <p:pic>
        <p:nvPicPr>
          <p:cNvPr id="96" name="Google Shape;96;p13"/>
          <p:cNvPicPr preferRelativeResize="0"/>
          <p:nvPr/>
        </p:nvPicPr>
        <p:blipFill rotWithShape="1">
          <a:blip r:embed="rId4">
            <a:alphaModFix/>
          </a:blip>
          <a:srcRect b="0" l="0" r="0" t="0"/>
          <a:stretch/>
        </p:blipFill>
        <p:spPr>
          <a:xfrm>
            <a:off x="28572484" y="703007"/>
            <a:ext cx="7767909" cy="2824694"/>
          </a:xfrm>
          <a:prstGeom prst="rect">
            <a:avLst/>
          </a:prstGeom>
          <a:noFill/>
          <a:ln>
            <a:noFill/>
          </a:ln>
        </p:spPr>
      </p:pic>
      <p:pic>
        <p:nvPicPr>
          <p:cNvPr id="97" name="Google Shape;97;p13"/>
          <p:cNvPicPr preferRelativeResize="0"/>
          <p:nvPr/>
        </p:nvPicPr>
        <p:blipFill rotWithShape="1">
          <a:blip r:embed="rId5">
            <a:alphaModFix/>
          </a:blip>
          <a:srcRect b="61777" l="0" r="0" t="0"/>
          <a:stretch/>
        </p:blipFill>
        <p:spPr>
          <a:xfrm>
            <a:off x="34711469" y="-67396"/>
            <a:ext cx="10808652" cy="4131396"/>
          </a:xfrm>
          <a:prstGeom prst="rect">
            <a:avLst/>
          </a:prstGeom>
          <a:noFill/>
          <a:ln>
            <a:noFill/>
          </a:ln>
        </p:spPr>
      </p:pic>
      <p:sp>
        <p:nvSpPr>
          <p:cNvPr id="98" name="Google Shape;98;p13"/>
          <p:cNvSpPr txBox="1"/>
          <p:nvPr/>
        </p:nvSpPr>
        <p:spPr>
          <a:xfrm>
            <a:off x="36711466" y="914401"/>
            <a:ext cx="6549350" cy="10156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6000" u="none" cap="none" strike="noStrike">
                <a:solidFill>
                  <a:schemeClr val="lt1"/>
                </a:solidFill>
                <a:latin typeface="Montserrat Medium"/>
                <a:ea typeface="Montserrat Medium"/>
                <a:cs typeface="Montserrat Medium"/>
                <a:sym typeface="Montserrat Medium"/>
              </a:rPr>
              <a:t>APRIL 20, 2018</a:t>
            </a:r>
            <a:endParaRPr/>
          </a:p>
        </p:txBody>
      </p:sp>
      <p:sp>
        <p:nvSpPr>
          <p:cNvPr id="99" name="Google Shape;99;p13"/>
          <p:cNvSpPr txBox="1"/>
          <p:nvPr/>
        </p:nvSpPr>
        <p:spPr>
          <a:xfrm>
            <a:off x="665020" y="22229463"/>
            <a:ext cx="10337800"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Arial"/>
                <a:ea typeface="Arial"/>
                <a:cs typeface="Arial"/>
                <a:sym typeface="Arial"/>
              </a:rPr>
              <a:t>The Woodbridge Foam Fabricating Inc. (WFFI) tracker database consists of 40 tables and 60 reports which are accessed daily by floor managers and employees to assist in the documentation of product quality at various stages in the manufacturing process.</a:t>
            </a:r>
            <a:endParaRPr/>
          </a:p>
        </p:txBody>
      </p:sp>
      <p:pic>
        <p:nvPicPr>
          <p:cNvPr descr="TWG Logo 2009" id="100" name="Google Shape;100;p13"/>
          <p:cNvPicPr preferRelativeResize="0"/>
          <p:nvPr/>
        </p:nvPicPr>
        <p:blipFill rotWithShape="1">
          <a:blip r:embed="rId6">
            <a:alphaModFix/>
          </a:blip>
          <a:srcRect b="0" l="0" r="0" t="0"/>
          <a:stretch/>
        </p:blipFill>
        <p:spPr>
          <a:xfrm>
            <a:off x="397647" y="28411253"/>
            <a:ext cx="10364479" cy="1976481"/>
          </a:xfrm>
          <a:prstGeom prst="rect">
            <a:avLst/>
          </a:prstGeom>
          <a:noFill/>
          <a:ln>
            <a:noFill/>
          </a:ln>
        </p:spPr>
      </p:pic>
      <p:pic>
        <p:nvPicPr>
          <p:cNvPr descr="https://lh5.googleusercontent.com/rh2zxouxW48dIhXDbC8K_tn0BLAcda0dAR89-gN9-p7frAxNVHjN_OWo0TDhpqWc9XpsksQ_uLh3C-GCrjBSWEtOi5SI0XkGeP7xs6S5fl_KMfJLEkcrQz2C0lbeScYRebB9Fp9G3sA" id="101" name="Google Shape;101;p13"/>
          <p:cNvPicPr preferRelativeResize="0"/>
          <p:nvPr/>
        </p:nvPicPr>
        <p:blipFill rotWithShape="1">
          <a:blip r:embed="rId7">
            <a:alphaModFix/>
          </a:blip>
          <a:srcRect b="0" l="0" r="0" t="0"/>
          <a:stretch/>
        </p:blipFill>
        <p:spPr>
          <a:xfrm>
            <a:off x="31641697" y="16217481"/>
            <a:ext cx="6724659" cy="7238645"/>
          </a:xfrm>
          <a:prstGeom prst="rect">
            <a:avLst/>
          </a:prstGeom>
          <a:noFill/>
          <a:ln>
            <a:noFill/>
          </a:ln>
        </p:spPr>
      </p:pic>
      <p:pic>
        <p:nvPicPr>
          <p:cNvPr descr="https://lh6.googleusercontent.com/BSg3hFLxOBZKQfruOFH26-NBh5cJoJaScx6KRmN2b-ufZBO3r3qz8sXUd3fQPmhqacqgofFijIAIMXhHIboMYGyGCLUarlsJXPNJu8VTTVFpSMEHI0R44YaAm1QBJbPlg4ZZq_bCULE" id="102" name="Google Shape;102;p13"/>
          <p:cNvPicPr preferRelativeResize="0"/>
          <p:nvPr/>
        </p:nvPicPr>
        <p:blipFill rotWithShape="1">
          <a:blip r:embed="rId8">
            <a:alphaModFix/>
          </a:blip>
          <a:srcRect b="0" l="0" r="0" t="0"/>
          <a:stretch/>
        </p:blipFill>
        <p:spPr>
          <a:xfrm>
            <a:off x="31641697" y="23474905"/>
            <a:ext cx="11193704" cy="6417478"/>
          </a:xfrm>
          <a:prstGeom prst="rect">
            <a:avLst/>
          </a:prstGeom>
          <a:noFill/>
          <a:ln>
            <a:noFill/>
          </a:ln>
        </p:spPr>
      </p:pic>
      <p:sp>
        <p:nvSpPr>
          <p:cNvPr id="103" name="Google Shape;103;p13"/>
          <p:cNvSpPr/>
          <p:nvPr/>
        </p:nvSpPr>
        <p:spPr>
          <a:xfrm>
            <a:off x="33187138" y="15167830"/>
            <a:ext cx="10358438" cy="784225"/>
          </a:xfrm>
          <a:prstGeom prst="rect">
            <a:avLst/>
          </a:prstGeom>
          <a:solidFill>
            <a:srgbClr val="1F3864"/>
          </a:solid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b="0" lang="en-US" sz="5100" u="none">
                <a:solidFill>
                  <a:schemeClr val="lt1"/>
                </a:solidFill>
                <a:latin typeface="Arial"/>
                <a:ea typeface="Arial"/>
                <a:cs typeface="Arial"/>
                <a:sym typeface="Arial"/>
              </a:rPr>
              <a:t>Results</a:t>
            </a:r>
            <a:endParaRPr/>
          </a:p>
        </p:txBody>
      </p:sp>
      <p:sp>
        <p:nvSpPr>
          <p:cNvPr id="104" name="Google Shape;104;p13"/>
          <p:cNvSpPr/>
          <p:nvPr/>
        </p:nvSpPr>
        <p:spPr>
          <a:xfrm>
            <a:off x="33187138" y="4436572"/>
            <a:ext cx="10358438" cy="782638"/>
          </a:xfrm>
          <a:prstGeom prst="rect">
            <a:avLst/>
          </a:prstGeom>
          <a:solidFill>
            <a:srgbClr val="1F3864"/>
          </a:solidFill>
          <a:ln>
            <a:noFill/>
          </a:ln>
        </p:spPr>
        <p:txBody>
          <a:bodyPr anchorCtr="0" anchor="ctr" bIns="68575" lIns="137150" spcFirstLastPara="1" rIns="137150" wrap="square" tIns="68575">
            <a:noAutofit/>
          </a:bodyPr>
          <a:lstStyle/>
          <a:p>
            <a:pPr indent="0" lvl="0" marL="0" marR="0" rtl="0" algn="l">
              <a:spcBef>
                <a:spcPts val="0"/>
              </a:spcBef>
              <a:spcAft>
                <a:spcPts val="0"/>
              </a:spcAft>
              <a:buNone/>
            </a:pPr>
            <a:r>
              <a:rPr b="0" lang="en-US" sz="5100" u="none">
                <a:solidFill>
                  <a:schemeClr val="lt1"/>
                </a:solidFill>
                <a:latin typeface="Arial"/>
                <a:ea typeface="Arial"/>
                <a:cs typeface="Arial"/>
                <a:sym typeface="Arial"/>
              </a:rPr>
              <a:t>Requirements Specification</a:t>
            </a:r>
            <a:endParaRPr/>
          </a:p>
        </p:txBody>
      </p:sp>
      <p:sp>
        <p:nvSpPr>
          <p:cNvPr id="105" name="Google Shape;105;p13"/>
          <p:cNvSpPr/>
          <p:nvPr/>
        </p:nvSpPr>
        <p:spPr>
          <a:xfrm>
            <a:off x="21158505" y="21194966"/>
            <a:ext cx="9731577" cy="2261161"/>
          </a:xfrm>
          <a:custGeom>
            <a:rect b="b" l="l" r="r" t="t"/>
            <a:pathLst>
              <a:path extrusionOk="0" h="8430508" w="2001766">
                <a:moveTo>
                  <a:pt x="2001766" y="1405111"/>
                </a:moveTo>
                <a:lnTo>
                  <a:pt x="2001766" y="7025397"/>
                </a:lnTo>
                <a:cubicBezTo>
                  <a:pt x="2001766" y="7801418"/>
                  <a:pt x="1966298" y="8430508"/>
                  <a:pt x="1922547" y="8430508"/>
                </a:cubicBezTo>
                <a:lnTo>
                  <a:pt x="0" y="8430508"/>
                </a:lnTo>
                <a:lnTo>
                  <a:pt x="0" y="8430508"/>
                </a:lnTo>
                <a:lnTo>
                  <a:pt x="0" y="0"/>
                </a:lnTo>
                <a:lnTo>
                  <a:pt x="0" y="0"/>
                </a:lnTo>
                <a:lnTo>
                  <a:pt x="1922547" y="0"/>
                </a:lnTo>
                <a:cubicBezTo>
                  <a:pt x="1966298" y="0"/>
                  <a:pt x="2001766" y="629090"/>
                  <a:pt x="2001766" y="1405111"/>
                </a:cubicBezTo>
                <a:close/>
              </a:path>
            </a:pathLst>
          </a:custGeom>
          <a:solidFill>
            <a:schemeClr val="lt1">
              <a:alpha val="89803"/>
            </a:schemeClr>
          </a:solidFill>
          <a:ln cap="flat" cmpd="sng" w="12700">
            <a:solidFill>
              <a:schemeClr val="accent4"/>
            </a:solidFill>
            <a:prstDash val="solid"/>
            <a:miter lim="800000"/>
            <a:headEnd len="sm" w="sm" type="none"/>
            <a:tailEnd len="sm" w="sm" type="none"/>
          </a:ln>
        </p:spPr>
        <p:txBody>
          <a:bodyPr anchorCtr="0" anchor="ctr" bIns="125650" lIns="312925" spcFirstLastPara="1" rIns="125650" wrap="square" tIns="125650">
            <a:noAutofit/>
          </a:bodyPr>
          <a:lstStyle/>
          <a:p>
            <a:pPr indent="-285750" lvl="1" marL="285750" marR="0" rtl="0" algn="l">
              <a:lnSpc>
                <a:spcPct val="90000"/>
              </a:lnSpc>
              <a:spcBef>
                <a:spcPts val="0"/>
              </a:spcBef>
              <a:spcAft>
                <a:spcPts val="0"/>
              </a:spcAft>
              <a:buClr>
                <a:schemeClr val="dk1"/>
              </a:buClr>
              <a:buSzPts val="4400"/>
              <a:buFont typeface="Calibri"/>
              <a:buChar char="•"/>
            </a:pPr>
            <a:r>
              <a:rPr b="0" i="0" lang="en-US" sz="4400" u="none" cap="none" strike="noStrike">
                <a:solidFill>
                  <a:schemeClr val="dk1"/>
                </a:solidFill>
                <a:latin typeface="Calibri"/>
                <a:ea typeface="Calibri"/>
                <a:cs typeface="Calibri"/>
                <a:sym typeface="Calibri"/>
              </a:rPr>
              <a:t>Software Requirements Specifications</a:t>
            </a:r>
            <a:endParaRPr/>
          </a:p>
          <a:p>
            <a:pPr indent="-285750" lvl="1" marL="285750" marR="0" rtl="0" algn="l">
              <a:lnSpc>
                <a:spcPct val="90000"/>
              </a:lnSpc>
              <a:spcBef>
                <a:spcPts val="660"/>
              </a:spcBef>
              <a:spcAft>
                <a:spcPts val="0"/>
              </a:spcAft>
              <a:buClr>
                <a:schemeClr val="dk1"/>
              </a:buClr>
              <a:buSzPts val="4400"/>
              <a:buFont typeface="Calibri"/>
              <a:buChar char="•"/>
            </a:pPr>
            <a:r>
              <a:rPr b="0" i="0" lang="en-US" sz="4400" u="none" cap="none" strike="noStrike">
                <a:solidFill>
                  <a:schemeClr val="dk1"/>
                </a:solidFill>
                <a:latin typeface="Calibri"/>
                <a:ea typeface="Calibri"/>
                <a:cs typeface="Calibri"/>
                <a:sym typeface="Calibri"/>
              </a:rPr>
              <a:t>Prioritized Business Requirements</a:t>
            </a:r>
            <a:endParaRPr/>
          </a:p>
        </p:txBody>
      </p:sp>
      <p:pic>
        <p:nvPicPr>
          <p:cNvPr id="106" name="Google Shape;106;p13"/>
          <p:cNvPicPr preferRelativeResize="0"/>
          <p:nvPr/>
        </p:nvPicPr>
        <p:blipFill rotWithShape="1">
          <a:blip r:embed="rId9">
            <a:alphaModFix/>
          </a:blip>
          <a:srcRect b="0" l="0" r="0" t="0"/>
          <a:stretch/>
        </p:blipFill>
        <p:spPr>
          <a:xfrm>
            <a:off x="39986141" y="17680341"/>
            <a:ext cx="3153443" cy="3153443"/>
          </a:xfrm>
          <a:prstGeom prst="rect">
            <a:avLst/>
          </a:prstGeom>
          <a:noFill/>
          <a:ln>
            <a:noFill/>
          </a:ln>
        </p:spPr>
      </p:pic>
      <p:sp>
        <p:nvSpPr>
          <p:cNvPr id="107" name="Google Shape;107;p13"/>
          <p:cNvSpPr/>
          <p:nvPr/>
        </p:nvSpPr>
        <p:spPr>
          <a:xfrm>
            <a:off x="38687044" y="19117956"/>
            <a:ext cx="978408" cy="484632"/>
          </a:xfrm>
          <a:prstGeom prst="rightArrow">
            <a:avLst>
              <a:gd fmla="val 50000" name="adj1"/>
              <a:gd fmla="val 50000" name="adj2"/>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3"/>
          <p:cNvSpPr/>
          <p:nvPr/>
        </p:nvSpPr>
        <p:spPr>
          <a:xfrm rot="5400000">
            <a:off x="41073658" y="21641607"/>
            <a:ext cx="978408" cy="484632"/>
          </a:xfrm>
          <a:prstGeom prst="rightArrow">
            <a:avLst>
              <a:gd fmla="val 50000" name="adj1"/>
              <a:gd fmla="val 50000" name="adj2"/>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operPhoto2" id="109" name="Google Shape;109;p13"/>
          <p:cNvPicPr preferRelativeResize="0"/>
          <p:nvPr/>
        </p:nvPicPr>
        <p:blipFill rotWithShape="1">
          <a:blip r:embed="rId10">
            <a:alphaModFix/>
          </a:blip>
          <a:srcRect b="0" l="0" r="0" t="0"/>
          <a:stretch/>
        </p:blipFill>
        <p:spPr>
          <a:xfrm>
            <a:off x="33208184" y="5499159"/>
            <a:ext cx="9931400" cy="7200900"/>
          </a:xfrm>
          <a:prstGeom prst="rect">
            <a:avLst/>
          </a:prstGeom>
          <a:noFill/>
          <a:ln>
            <a:noFill/>
          </a:ln>
        </p:spPr>
      </p:pic>
      <p:sp>
        <p:nvSpPr>
          <p:cNvPr id="110" name="Google Shape;110;p13"/>
          <p:cNvSpPr/>
          <p:nvPr/>
        </p:nvSpPr>
        <p:spPr>
          <a:xfrm>
            <a:off x="21158505" y="28205316"/>
            <a:ext cx="9731577" cy="2261162"/>
          </a:xfrm>
          <a:custGeom>
            <a:rect b="b" l="l" r="r" t="t"/>
            <a:pathLst>
              <a:path extrusionOk="0" h="8430508" w="2001766">
                <a:moveTo>
                  <a:pt x="2001766" y="1405111"/>
                </a:moveTo>
                <a:lnTo>
                  <a:pt x="2001766" y="7025397"/>
                </a:lnTo>
                <a:cubicBezTo>
                  <a:pt x="2001766" y="7801418"/>
                  <a:pt x="1966298" y="8430508"/>
                  <a:pt x="1922547" y="8430508"/>
                </a:cubicBezTo>
                <a:lnTo>
                  <a:pt x="0" y="8430508"/>
                </a:lnTo>
                <a:lnTo>
                  <a:pt x="0" y="8430508"/>
                </a:lnTo>
                <a:lnTo>
                  <a:pt x="0" y="0"/>
                </a:lnTo>
                <a:lnTo>
                  <a:pt x="0" y="0"/>
                </a:lnTo>
                <a:lnTo>
                  <a:pt x="1922547" y="0"/>
                </a:lnTo>
                <a:cubicBezTo>
                  <a:pt x="1966298" y="0"/>
                  <a:pt x="2001766" y="629090"/>
                  <a:pt x="2001766" y="1405111"/>
                </a:cubicBezTo>
                <a:close/>
              </a:path>
            </a:pathLst>
          </a:custGeom>
          <a:solidFill>
            <a:schemeClr val="lt1">
              <a:alpha val="89803"/>
            </a:schemeClr>
          </a:solidFill>
          <a:ln cap="flat" cmpd="sng" w="12700">
            <a:solidFill>
              <a:srgbClr val="4371C3"/>
            </a:solidFill>
            <a:prstDash val="solid"/>
            <a:miter lim="800000"/>
            <a:headEnd len="sm" w="sm" type="none"/>
            <a:tailEnd len="sm" w="sm" type="none"/>
          </a:ln>
        </p:spPr>
        <p:txBody>
          <a:bodyPr anchorCtr="0" anchor="ctr" bIns="125650" lIns="312925" spcFirstLastPara="1" rIns="125650" wrap="square" tIns="125650">
            <a:noAutofit/>
          </a:bodyPr>
          <a:lstStyle/>
          <a:p>
            <a:pPr indent="-285750" lvl="1" marL="285750" marR="0" rtl="0" algn="l">
              <a:lnSpc>
                <a:spcPct val="90000"/>
              </a:lnSpc>
              <a:spcBef>
                <a:spcPts val="0"/>
              </a:spcBef>
              <a:spcAft>
                <a:spcPts val="0"/>
              </a:spcAft>
              <a:buClr>
                <a:schemeClr val="dk1"/>
              </a:buClr>
              <a:buSzPts val="4400"/>
              <a:buFont typeface="Calibri"/>
              <a:buChar char="•"/>
            </a:pPr>
            <a:r>
              <a:rPr b="0" i="0" lang="en-US" sz="4400" u="none" cap="none" strike="noStrike">
                <a:solidFill>
                  <a:schemeClr val="dk1"/>
                </a:solidFill>
                <a:latin typeface="Calibri"/>
                <a:ea typeface="Calibri"/>
                <a:cs typeface="Calibri"/>
                <a:sym typeface="Calibri"/>
              </a:rPr>
              <a:t>QA &amp; Regression Testing</a:t>
            </a:r>
            <a:endParaRPr/>
          </a:p>
          <a:p>
            <a:pPr indent="-285750" lvl="1" marL="285750" marR="0" rtl="0" algn="l">
              <a:lnSpc>
                <a:spcPct val="90000"/>
              </a:lnSpc>
              <a:spcBef>
                <a:spcPts val="660"/>
              </a:spcBef>
              <a:spcAft>
                <a:spcPts val="0"/>
              </a:spcAft>
              <a:buClr>
                <a:schemeClr val="dk1"/>
              </a:buClr>
              <a:buSzPts val="4400"/>
              <a:buFont typeface="Calibri"/>
              <a:buChar char="•"/>
            </a:pPr>
            <a:r>
              <a:rPr b="0" i="0" lang="en-US" sz="4400" u="none" cap="none" strike="noStrike">
                <a:solidFill>
                  <a:schemeClr val="dk1"/>
                </a:solidFill>
                <a:latin typeface="Calibri"/>
                <a:ea typeface="Calibri"/>
                <a:cs typeface="Calibri"/>
                <a:sym typeface="Calibri"/>
              </a:rPr>
              <a:t>Finalized deliverables to client</a:t>
            </a:r>
            <a:endParaRPr/>
          </a:p>
        </p:txBody>
      </p:sp>
      <p:sp>
        <p:nvSpPr>
          <p:cNvPr id="111" name="Google Shape;111;p13"/>
          <p:cNvSpPr txBox="1"/>
          <p:nvPr/>
        </p:nvSpPr>
        <p:spPr>
          <a:xfrm>
            <a:off x="32776384" y="12761836"/>
            <a:ext cx="10363201"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3600" u="none">
                <a:solidFill>
                  <a:schemeClr val="dk1"/>
                </a:solidFill>
                <a:latin typeface="Arial"/>
                <a:ea typeface="Arial"/>
                <a:cs typeface="Arial"/>
                <a:sym typeface="Arial"/>
              </a:rPr>
              <a:t>Figure 3. Shows a machine center in the WFFI Chattanooga location where prioritized business requirements were gathered during the software requirements specification process.</a:t>
            </a:r>
            <a:endParaRPr/>
          </a:p>
        </p:txBody>
      </p:sp>
      <p:pic>
        <p:nvPicPr>
          <p:cNvPr descr="https://lh5.googleusercontent.com/-IeptQMxFJqMp-ZYn3ucO88gANOt1rGtszaUF6AIO6NN8jwk4G3tBdTMUwYuYb6hCT2rGiB-1bDfbRpIssI0uYVNokXAolRnDKQ9i8N7xogYlmZF8I8DpoiDyXpQqL5zjdYmHRvmr7Tmq2MLfA" id="112" name="Google Shape;112;p13"/>
          <p:cNvPicPr preferRelativeResize="0"/>
          <p:nvPr/>
        </p:nvPicPr>
        <p:blipFill rotWithShape="1">
          <a:blip r:embed="rId11">
            <a:alphaModFix/>
          </a:blip>
          <a:srcRect b="0" l="0" r="0" t="0"/>
          <a:stretch/>
        </p:blipFill>
        <p:spPr>
          <a:xfrm>
            <a:off x="12003906" y="20980428"/>
            <a:ext cx="8058212" cy="4975946"/>
          </a:xfrm>
          <a:prstGeom prst="rect">
            <a:avLst/>
          </a:prstGeom>
          <a:noFill/>
          <a:ln>
            <a:noFill/>
          </a:ln>
        </p:spPr>
      </p:pic>
      <p:pic>
        <p:nvPicPr>
          <p:cNvPr descr="https://visiontrainingsystems.com/wp-content/uploads/2016/05/access-2016.png" id="113" name="Google Shape;113;p13"/>
          <p:cNvPicPr preferRelativeResize="0"/>
          <p:nvPr/>
        </p:nvPicPr>
        <p:blipFill rotWithShape="1">
          <a:blip r:embed="rId12">
            <a:alphaModFix/>
          </a:blip>
          <a:srcRect b="0" l="0" r="0" t="0"/>
          <a:stretch/>
        </p:blipFill>
        <p:spPr>
          <a:xfrm>
            <a:off x="12003906" y="26591050"/>
            <a:ext cx="8058212" cy="4532744"/>
          </a:xfrm>
          <a:prstGeom prst="rect">
            <a:avLst/>
          </a:prstGeom>
          <a:noFill/>
          <a:ln>
            <a:noFill/>
          </a:ln>
        </p:spPr>
      </p:pic>
      <p:sp>
        <p:nvSpPr>
          <p:cNvPr id="114" name="Google Shape;114;p13"/>
          <p:cNvSpPr/>
          <p:nvPr/>
        </p:nvSpPr>
        <p:spPr>
          <a:xfrm>
            <a:off x="21303898" y="24689181"/>
            <a:ext cx="9731577" cy="2261162"/>
          </a:xfrm>
          <a:custGeom>
            <a:rect b="b" l="l" r="r" t="t"/>
            <a:pathLst>
              <a:path extrusionOk="0" h="8430508" w="2001766">
                <a:moveTo>
                  <a:pt x="2001766" y="1405111"/>
                </a:moveTo>
                <a:lnTo>
                  <a:pt x="2001766" y="7025397"/>
                </a:lnTo>
                <a:cubicBezTo>
                  <a:pt x="2001766" y="7801418"/>
                  <a:pt x="1966298" y="8430508"/>
                  <a:pt x="1922547" y="8430508"/>
                </a:cubicBezTo>
                <a:lnTo>
                  <a:pt x="0" y="8430508"/>
                </a:lnTo>
                <a:lnTo>
                  <a:pt x="0" y="8430508"/>
                </a:lnTo>
                <a:lnTo>
                  <a:pt x="0" y="0"/>
                </a:lnTo>
                <a:lnTo>
                  <a:pt x="0" y="0"/>
                </a:lnTo>
                <a:lnTo>
                  <a:pt x="1922547" y="0"/>
                </a:lnTo>
                <a:cubicBezTo>
                  <a:pt x="1966298" y="0"/>
                  <a:pt x="2001766" y="629090"/>
                  <a:pt x="2001766" y="1405111"/>
                </a:cubicBezTo>
                <a:close/>
              </a:path>
            </a:pathLst>
          </a:custGeom>
          <a:solidFill>
            <a:schemeClr val="lt1"/>
          </a:solidFill>
          <a:ln cap="flat" cmpd="sng" w="12700">
            <a:solidFill>
              <a:schemeClr val="dk1"/>
            </a:solidFill>
            <a:prstDash val="solid"/>
            <a:miter lim="800000"/>
            <a:headEnd len="sm" w="sm" type="none"/>
            <a:tailEnd len="sm" w="sm" type="none"/>
          </a:ln>
        </p:spPr>
        <p:txBody>
          <a:bodyPr anchorCtr="0" anchor="ctr" bIns="125650" lIns="312925" spcFirstLastPara="1" rIns="125650" wrap="square" tIns="125650">
            <a:noAutofit/>
          </a:bodyPr>
          <a:lstStyle/>
          <a:p>
            <a:pPr indent="-285750" lvl="1" marL="285750" marR="0" rtl="0" algn="l">
              <a:lnSpc>
                <a:spcPct val="90000"/>
              </a:lnSpc>
              <a:spcBef>
                <a:spcPts val="0"/>
              </a:spcBef>
              <a:spcAft>
                <a:spcPts val="0"/>
              </a:spcAft>
              <a:buClr>
                <a:schemeClr val="dk1"/>
              </a:buClr>
              <a:buSzPts val="4400"/>
              <a:buFont typeface="Calibri"/>
              <a:buChar char="•"/>
            </a:pPr>
            <a:r>
              <a:rPr b="0" i="0" lang="en-US" sz="4400" u="none" cap="none" strike="noStrike">
                <a:solidFill>
                  <a:schemeClr val="dk1"/>
                </a:solidFill>
                <a:latin typeface="Calibri"/>
                <a:ea typeface="Calibri"/>
                <a:cs typeface="Calibri"/>
                <a:sym typeface="Calibri"/>
              </a:rPr>
              <a:t>Sprint Planning and </a:t>
            </a:r>
            <a:r>
              <a:rPr lang="en-US" sz="4400">
                <a:solidFill>
                  <a:schemeClr val="dk1"/>
                </a:solidFill>
                <a:latin typeface="Calibri"/>
                <a:ea typeface="Calibri"/>
                <a:cs typeface="Calibri"/>
                <a:sym typeface="Calibri"/>
              </a:rPr>
              <a:t>Waterfall</a:t>
            </a:r>
            <a:r>
              <a:rPr b="0" i="0" lang="en-US" sz="4400" u="none" cap="none" strike="noStrike">
                <a:solidFill>
                  <a:schemeClr val="dk1"/>
                </a:solidFill>
                <a:latin typeface="Calibri"/>
                <a:ea typeface="Calibri"/>
                <a:cs typeface="Calibri"/>
                <a:sym typeface="Calibri"/>
              </a:rPr>
              <a:t> SDLC</a:t>
            </a:r>
            <a:endParaRPr/>
          </a:p>
          <a:p>
            <a:pPr indent="-285750" lvl="1" marL="285750" marR="0" rtl="0" algn="l">
              <a:lnSpc>
                <a:spcPct val="90000"/>
              </a:lnSpc>
              <a:spcBef>
                <a:spcPts val="660"/>
              </a:spcBef>
              <a:spcAft>
                <a:spcPts val="0"/>
              </a:spcAft>
              <a:buClr>
                <a:schemeClr val="dk1"/>
              </a:buClr>
              <a:buSzPts val="4400"/>
              <a:buFont typeface="Calibri"/>
              <a:buChar char="•"/>
            </a:pPr>
            <a:r>
              <a:rPr b="0" i="0" lang="en-US" sz="4400" u="none" cap="none" strike="noStrike">
                <a:solidFill>
                  <a:schemeClr val="dk1"/>
                </a:solidFill>
                <a:latin typeface="Calibri"/>
                <a:ea typeface="Calibri"/>
                <a:cs typeface="Calibri"/>
                <a:sym typeface="Calibri"/>
              </a:rPr>
              <a:t>Software Peer Reviews</a:t>
            </a:r>
            <a:endParaRPr/>
          </a:p>
        </p:txBody>
      </p:sp>
      <p:sp>
        <p:nvSpPr>
          <p:cNvPr id="115" name="Google Shape;115;p13"/>
          <p:cNvSpPr/>
          <p:nvPr/>
        </p:nvSpPr>
        <p:spPr>
          <a:xfrm>
            <a:off x="16817716" y="19472155"/>
            <a:ext cx="10358438" cy="784225"/>
          </a:xfrm>
          <a:prstGeom prst="rect">
            <a:avLst/>
          </a:prstGeom>
          <a:solidFill>
            <a:srgbClr val="1F3864"/>
          </a:solid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b="0" lang="en-US" sz="5100" u="none">
                <a:solidFill>
                  <a:schemeClr val="lt1"/>
                </a:solidFill>
                <a:latin typeface="Arial"/>
                <a:ea typeface="Arial"/>
                <a:cs typeface="Arial"/>
                <a:sym typeface="Arial"/>
              </a:rPr>
              <a:t>Methods and Tools</a:t>
            </a:r>
            <a:endParaRPr/>
          </a:p>
        </p:txBody>
      </p:sp>
      <p:sp>
        <p:nvSpPr>
          <p:cNvPr id="116" name="Google Shape;116;p13"/>
          <p:cNvSpPr/>
          <p:nvPr/>
        </p:nvSpPr>
        <p:spPr>
          <a:xfrm>
            <a:off x="12444526" y="7365222"/>
            <a:ext cx="3275953" cy="2494821"/>
          </a:xfrm>
          <a:prstGeom prst="can">
            <a:avLst>
              <a:gd fmla="val 25000" name="adj"/>
            </a:avLst>
          </a:prstGeom>
          <a:solidFill>
            <a:srgbClr val="7B7B7B"/>
          </a:solidFill>
          <a:ln>
            <a:noFill/>
          </a:ln>
        </p:spPr>
        <p:txBody>
          <a:bodyPr anchorCtr="0" anchor="ctr" bIns="687925" lIns="715600" spcFirstLastPara="1" rIns="715600" wrap="square" tIns="687925">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Customers</a:t>
            </a:r>
            <a:endParaRPr sz="3200">
              <a:solidFill>
                <a:schemeClr val="lt1"/>
              </a:solidFill>
              <a:latin typeface="Calibri"/>
              <a:ea typeface="Calibri"/>
              <a:cs typeface="Calibri"/>
              <a:sym typeface="Calibri"/>
            </a:endParaRPr>
          </a:p>
        </p:txBody>
      </p:sp>
      <p:sp>
        <p:nvSpPr>
          <p:cNvPr id="117" name="Google Shape;117;p13"/>
          <p:cNvSpPr/>
          <p:nvPr/>
        </p:nvSpPr>
        <p:spPr>
          <a:xfrm>
            <a:off x="12444525" y="4472556"/>
            <a:ext cx="3275953" cy="2494821"/>
          </a:xfrm>
          <a:prstGeom prst="can">
            <a:avLst>
              <a:gd fmla="val 25000" name="adj"/>
            </a:avLst>
          </a:prstGeom>
          <a:solidFill>
            <a:srgbClr val="C9C9C9"/>
          </a:solidFill>
          <a:ln>
            <a:noFill/>
          </a:ln>
        </p:spPr>
        <p:txBody>
          <a:bodyPr anchorCtr="0" anchor="ctr" bIns="687925" lIns="715600" spcFirstLastPara="1" rIns="715600" wrap="square" tIns="687925">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Systex</a:t>
            </a:r>
            <a:endParaRPr sz="3200">
              <a:solidFill>
                <a:schemeClr val="lt1"/>
              </a:solidFill>
              <a:latin typeface="Calibri"/>
              <a:ea typeface="Calibri"/>
              <a:cs typeface="Calibri"/>
              <a:sym typeface="Calibri"/>
            </a:endParaRPr>
          </a:p>
        </p:txBody>
      </p:sp>
      <p:sp>
        <p:nvSpPr>
          <p:cNvPr id="118" name="Google Shape;118;p13"/>
          <p:cNvSpPr/>
          <p:nvPr/>
        </p:nvSpPr>
        <p:spPr>
          <a:xfrm>
            <a:off x="12444524" y="10257888"/>
            <a:ext cx="3275953" cy="2494821"/>
          </a:xfrm>
          <a:prstGeom prst="can">
            <a:avLst>
              <a:gd fmla="val 25000" name="adj"/>
            </a:avLst>
          </a:prstGeom>
          <a:solidFill>
            <a:schemeClr val="accent1"/>
          </a:solidFill>
          <a:ln>
            <a:noFill/>
          </a:ln>
        </p:spPr>
        <p:txBody>
          <a:bodyPr anchorCtr="0" anchor="ctr" bIns="687925" lIns="715600" spcFirstLastPara="1" rIns="715600" wrap="square" tIns="687925">
            <a:noAutofit/>
          </a:bodyPr>
          <a:lstStyle/>
          <a:p>
            <a:pPr indent="0" lvl="0" marL="0" marR="0" rtl="0" algn="ctr">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Shipping</a:t>
            </a:r>
            <a:endParaRPr sz="3200">
              <a:solidFill>
                <a:schemeClr val="lt1"/>
              </a:solidFill>
              <a:latin typeface="Calibri"/>
              <a:ea typeface="Calibri"/>
              <a:cs typeface="Calibri"/>
              <a:sym typeface="Calibri"/>
            </a:endParaRPr>
          </a:p>
        </p:txBody>
      </p:sp>
      <p:sp>
        <p:nvSpPr>
          <p:cNvPr id="119" name="Google Shape;119;p13"/>
          <p:cNvSpPr txBox="1"/>
          <p:nvPr/>
        </p:nvSpPr>
        <p:spPr>
          <a:xfrm>
            <a:off x="11252058" y="14726759"/>
            <a:ext cx="10972361" cy="3785652"/>
          </a:xfrm>
          <a:prstGeom prst="rect">
            <a:avLst/>
          </a:prstGeom>
          <a:noFill/>
          <a:ln>
            <a:noFill/>
          </a:ln>
        </p:spPr>
        <p:txBody>
          <a:bodyPr anchorCtr="0" anchor="t" bIns="45700" lIns="91425" spcFirstLastPara="1" rIns="91425" wrap="square" tIns="45700">
            <a:noAutofit/>
          </a:bodyPr>
          <a:lstStyle/>
          <a:p>
            <a:pPr indent="-857250" lvl="0" marL="857250" marR="0" rtl="0" algn="l">
              <a:spcBef>
                <a:spcPts val="0"/>
              </a:spcBef>
              <a:spcAft>
                <a:spcPts val="0"/>
              </a:spcAft>
              <a:buClr>
                <a:schemeClr val="dk1"/>
              </a:buClr>
              <a:buSzPts val="4800"/>
              <a:buFont typeface="Arial"/>
              <a:buChar char="•"/>
            </a:pPr>
            <a:r>
              <a:rPr lang="en-US" sz="4800">
                <a:solidFill>
                  <a:schemeClr val="dk1"/>
                </a:solidFill>
                <a:latin typeface="Arial"/>
                <a:ea typeface="Arial"/>
                <a:cs typeface="Arial"/>
                <a:sym typeface="Arial"/>
              </a:rPr>
              <a:t>Build Audit Tables</a:t>
            </a:r>
            <a:endParaRPr/>
          </a:p>
          <a:p>
            <a:pPr indent="-857250" lvl="0" marL="857250" marR="0" rtl="0" algn="l">
              <a:spcBef>
                <a:spcPts val="0"/>
              </a:spcBef>
              <a:spcAft>
                <a:spcPts val="0"/>
              </a:spcAft>
              <a:buClr>
                <a:schemeClr val="dk1"/>
              </a:buClr>
              <a:buSzPts val="4800"/>
              <a:buFont typeface="Arial"/>
              <a:buChar char="•"/>
            </a:pPr>
            <a:r>
              <a:rPr lang="en-US" sz="4800">
                <a:solidFill>
                  <a:schemeClr val="dk1"/>
                </a:solidFill>
                <a:latin typeface="Arial"/>
                <a:ea typeface="Arial"/>
                <a:cs typeface="Arial"/>
                <a:sym typeface="Arial"/>
              </a:rPr>
              <a:t>Add Input Field Restrictions</a:t>
            </a:r>
            <a:endParaRPr/>
          </a:p>
          <a:p>
            <a:pPr indent="-857250" lvl="0" marL="857250" marR="0" rtl="0" algn="l">
              <a:spcBef>
                <a:spcPts val="0"/>
              </a:spcBef>
              <a:spcAft>
                <a:spcPts val="0"/>
              </a:spcAft>
              <a:buClr>
                <a:schemeClr val="dk1"/>
              </a:buClr>
              <a:buSzPts val="4800"/>
              <a:buFont typeface="Arial"/>
              <a:buChar char="•"/>
            </a:pPr>
            <a:r>
              <a:rPr lang="en-US" sz="4800">
                <a:solidFill>
                  <a:schemeClr val="dk1"/>
                </a:solidFill>
                <a:latin typeface="Arial"/>
                <a:ea typeface="Arial"/>
                <a:cs typeface="Arial"/>
                <a:sym typeface="Arial"/>
              </a:rPr>
              <a:t>Implement Microsoft Account login</a:t>
            </a:r>
            <a:endParaRPr/>
          </a:p>
          <a:p>
            <a:pPr indent="-857250" lvl="0" marL="857250" marR="0" rtl="0" algn="l">
              <a:spcBef>
                <a:spcPts val="0"/>
              </a:spcBef>
              <a:spcAft>
                <a:spcPts val="0"/>
              </a:spcAft>
              <a:buClr>
                <a:schemeClr val="dk1"/>
              </a:buClr>
              <a:buSzPts val="4800"/>
              <a:buFont typeface="Arial"/>
              <a:buChar char="•"/>
            </a:pPr>
            <a:r>
              <a:rPr lang="en-US" sz="4800">
                <a:solidFill>
                  <a:schemeClr val="dk1"/>
                </a:solidFill>
                <a:latin typeface="Arial"/>
                <a:ea typeface="Arial"/>
                <a:cs typeface="Arial"/>
                <a:sym typeface="Arial"/>
              </a:rPr>
              <a:t>Standardize Table Measurements</a:t>
            </a:r>
            <a:endParaRPr/>
          </a:p>
          <a:p>
            <a:pPr indent="-857250" lvl="0" marL="857250" marR="0" rtl="0" algn="l">
              <a:spcBef>
                <a:spcPts val="0"/>
              </a:spcBef>
              <a:spcAft>
                <a:spcPts val="0"/>
              </a:spcAft>
              <a:buClr>
                <a:schemeClr val="dk1"/>
              </a:buClr>
              <a:buSzPts val="4800"/>
              <a:buFont typeface="Arial"/>
              <a:buChar char="•"/>
            </a:pPr>
            <a:r>
              <a:rPr lang="en-US" sz="4800">
                <a:solidFill>
                  <a:schemeClr val="dk1"/>
                </a:solidFill>
                <a:latin typeface="Arial"/>
                <a:ea typeface="Arial"/>
                <a:cs typeface="Arial"/>
                <a:sym typeface="Arial"/>
              </a:rPr>
              <a:t>Add Triggers to Form Processes</a:t>
            </a:r>
            <a:endParaRPr/>
          </a:p>
        </p:txBody>
      </p:sp>
      <p:sp>
        <p:nvSpPr>
          <p:cNvPr id="120" name="Google Shape;120;p13"/>
          <p:cNvSpPr/>
          <p:nvPr/>
        </p:nvSpPr>
        <p:spPr>
          <a:xfrm>
            <a:off x="17021978" y="6432607"/>
            <a:ext cx="4158753" cy="4791548"/>
          </a:xfrm>
          <a:prstGeom prst="can">
            <a:avLst>
              <a:gd fmla="val 31980" name="adj"/>
            </a:avLst>
          </a:prstGeom>
          <a:solidFill>
            <a:schemeClr val="accent2"/>
          </a:solidFill>
          <a:ln>
            <a:noFill/>
          </a:ln>
        </p:spPr>
        <p:txBody>
          <a:bodyPr anchorCtr="0" anchor="ctr" bIns="687925" lIns="715600" spcFirstLastPara="1" rIns="715600" wrap="square" tIns="687925">
            <a:noAutofit/>
          </a:bodyPr>
          <a:lstStyle/>
          <a:p>
            <a:pPr indent="0" lvl="0" marL="0" marR="0" rtl="0" algn="ctr">
              <a:lnSpc>
                <a:spcPct val="90000"/>
              </a:lnSpc>
              <a:spcBef>
                <a:spcPts val="0"/>
              </a:spcBef>
              <a:spcAft>
                <a:spcPts val="0"/>
              </a:spcAft>
              <a:buClr>
                <a:schemeClr val="lt1"/>
              </a:buClr>
              <a:buSzPts val="5400"/>
              <a:buFont typeface="Calibri"/>
              <a:buNone/>
            </a:pPr>
            <a:r>
              <a:rPr lang="en-US" sz="5400">
                <a:solidFill>
                  <a:schemeClr val="lt1"/>
                </a:solidFill>
                <a:latin typeface="Calibri"/>
                <a:ea typeface="Calibri"/>
                <a:cs typeface="Calibri"/>
                <a:sym typeface="Calibri"/>
              </a:rPr>
              <a:t>Tracker</a:t>
            </a:r>
            <a:endParaRPr/>
          </a:p>
          <a:p>
            <a:pPr indent="0" lvl="0" marL="0" marR="0" rtl="0" algn="ctr">
              <a:lnSpc>
                <a:spcPct val="90000"/>
              </a:lnSpc>
              <a:spcBef>
                <a:spcPts val="1890"/>
              </a:spcBef>
              <a:spcAft>
                <a:spcPts val="0"/>
              </a:spcAft>
              <a:buClr>
                <a:schemeClr val="lt1"/>
              </a:buClr>
              <a:buSzPts val="5400"/>
              <a:buFont typeface="Calibri"/>
              <a:buNone/>
            </a:pPr>
            <a:r>
              <a:rPr lang="en-US" sz="5400">
                <a:solidFill>
                  <a:schemeClr val="lt1"/>
                </a:solidFill>
                <a:latin typeface="Calibri"/>
                <a:ea typeface="Calibri"/>
                <a:cs typeface="Calibri"/>
                <a:sym typeface="Calibri"/>
              </a:rPr>
              <a:t>Database</a:t>
            </a:r>
            <a:endParaRPr sz="5400">
              <a:solidFill>
                <a:schemeClr val="lt1"/>
              </a:solidFill>
              <a:latin typeface="Calibri"/>
              <a:ea typeface="Calibri"/>
              <a:cs typeface="Calibri"/>
              <a:sym typeface="Calibri"/>
            </a:endParaRPr>
          </a:p>
        </p:txBody>
      </p:sp>
      <p:sp>
        <p:nvSpPr>
          <p:cNvPr id="121" name="Google Shape;121;p13"/>
          <p:cNvSpPr/>
          <p:nvPr/>
        </p:nvSpPr>
        <p:spPr>
          <a:xfrm>
            <a:off x="27273563" y="8740491"/>
            <a:ext cx="4620945" cy="3966548"/>
          </a:xfrm>
          <a:prstGeom prst="hexagon">
            <a:avLst>
              <a:gd fmla="val 25000" name="adj"/>
              <a:gd fmla="val 115470" name="vf"/>
            </a:avLst>
          </a:prstGeom>
          <a:blipFill rotWithShape="1">
            <a:blip r:embed="rId13">
              <a:alphaModFix amt="70000"/>
            </a:blip>
            <a:stretch>
              <a:fillRect b="0" l="-6998" r="-6999" t="0"/>
            </a:stretch>
          </a:blipFill>
          <a:ln cap="flat" cmpd="sng" w="9525">
            <a:solidFill>
              <a:srgbClr val="2CD79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27138359" y="4508516"/>
            <a:ext cx="4620945" cy="3966548"/>
          </a:xfrm>
          <a:prstGeom prst="hexagon">
            <a:avLst>
              <a:gd fmla="val 25000" name="adj"/>
              <a:gd fmla="val 115470" name="vf"/>
            </a:avLst>
          </a:prstGeom>
          <a:blipFill rotWithShape="1">
            <a:blip r:embed="rId14">
              <a:alphaModFix amt="70000"/>
            </a:blip>
            <a:stretch>
              <a:fillRect b="0" l="-36998" r="-36996" t="0"/>
            </a:stretch>
          </a:blipFill>
          <a:ln cap="flat" cmpd="sng" w="9525">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16779920" y="13318263"/>
            <a:ext cx="10358438" cy="784225"/>
          </a:xfrm>
          <a:prstGeom prst="rect">
            <a:avLst/>
          </a:prstGeom>
          <a:solidFill>
            <a:srgbClr val="1F3864"/>
          </a:solid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b="0" lang="en-US" sz="5100" u="none">
                <a:solidFill>
                  <a:schemeClr val="lt1"/>
                </a:solidFill>
                <a:latin typeface="Arial"/>
                <a:ea typeface="Arial"/>
                <a:cs typeface="Arial"/>
                <a:sym typeface="Arial"/>
              </a:rPr>
              <a:t>Tasks and Accomplishments</a:t>
            </a:r>
            <a:endParaRPr/>
          </a:p>
        </p:txBody>
      </p:sp>
      <p:pic>
        <p:nvPicPr>
          <p:cNvPr id="124" name="Google Shape;124;p13"/>
          <p:cNvPicPr preferRelativeResize="0"/>
          <p:nvPr/>
        </p:nvPicPr>
        <p:blipFill rotWithShape="1">
          <a:blip r:embed="rId15">
            <a:alphaModFix/>
          </a:blip>
          <a:srcRect b="0" l="0" r="0" t="0"/>
          <a:stretch/>
        </p:blipFill>
        <p:spPr>
          <a:xfrm>
            <a:off x="22482230" y="5774547"/>
            <a:ext cx="3774252" cy="5836472"/>
          </a:xfrm>
          <a:prstGeom prst="rect">
            <a:avLst/>
          </a:prstGeom>
          <a:noFill/>
          <a:ln>
            <a:noFill/>
          </a:ln>
        </p:spPr>
      </p:pic>
      <p:sp>
        <p:nvSpPr>
          <p:cNvPr id="125" name="Google Shape;125;p13"/>
          <p:cNvSpPr txBox="1"/>
          <p:nvPr/>
        </p:nvSpPr>
        <p:spPr>
          <a:xfrm>
            <a:off x="21787566" y="14626989"/>
            <a:ext cx="10972361" cy="4524315"/>
          </a:xfrm>
          <a:prstGeom prst="rect">
            <a:avLst/>
          </a:prstGeom>
          <a:noFill/>
          <a:ln>
            <a:noFill/>
          </a:ln>
        </p:spPr>
        <p:txBody>
          <a:bodyPr anchorCtr="0" anchor="t" bIns="45700" lIns="91425" spcFirstLastPara="1" rIns="91425" wrap="square" tIns="45700">
            <a:noAutofit/>
          </a:bodyPr>
          <a:lstStyle/>
          <a:p>
            <a:pPr indent="-857250" lvl="0" marL="857250" marR="0" rtl="0" algn="l">
              <a:spcBef>
                <a:spcPts val="0"/>
              </a:spcBef>
              <a:spcAft>
                <a:spcPts val="0"/>
              </a:spcAft>
              <a:buClr>
                <a:schemeClr val="dk1"/>
              </a:buClr>
              <a:buSzPts val="4800"/>
              <a:buFont typeface="Arial"/>
              <a:buChar char="•"/>
            </a:pPr>
            <a:r>
              <a:rPr lang="en-US" sz="4800">
                <a:solidFill>
                  <a:schemeClr val="dk1"/>
                </a:solidFill>
                <a:latin typeface="Arial"/>
                <a:ea typeface="Arial"/>
                <a:cs typeface="Arial"/>
                <a:sym typeface="Arial"/>
              </a:rPr>
              <a:t>Remove Unused Functionality</a:t>
            </a:r>
            <a:endParaRPr/>
          </a:p>
          <a:p>
            <a:pPr indent="-857250" lvl="0" marL="857250" marR="0" rtl="0" algn="l">
              <a:spcBef>
                <a:spcPts val="0"/>
              </a:spcBef>
              <a:spcAft>
                <a:spcPts val="0"/>
              </a:spcAft>
              <a:buClr>
                <a:schemeClr val="dk1"/>
              </a:buClr>
              <a:buSzPts val="4800"/>
              <a:buFont typeface="Arial"/>
              <a:buChar char="•"/>
            </a:pPr>
            <a:r>
              <a:rPr lang="en-US" sz="4800">
                <a:solidFill>
                  <a:schemeClr val="dk1"/>
                </a:solidFill>
                <a:latin typeface="Arial"/>
                <a:ea typeface="Arial"/>
                <a:cs typeface="Arial"/>
                <a:sym typeface="Arial"/>
              </a:rPr>
              <a:t>Record Database User Entries</a:t>
            </a:r>
            <a:endParaRPr/>
          </a:p>
          <a:p>
            <a:pPr indent="-857250" lvl="0" marL="857250" marR="0" rtl="0" algn="l">
              <a:spcBef>
                <a:spcPts val="0"/>
              </a:spcBef>
              <a:spcAft>
                <a:spcPts val="0"/>
              </a:spcAft>
              <a:buClr>
                <a:schemeClr val="dk1"/>
              </a:buClr>
              <a:buSzPts val="4800"/>
              <a:buFont typeface="Arial"/>
              <a:buChar char="•"/>
            </a:pPr>
            <a:r>
              <a:rPr lang="en-US" sz="4800">
                <a:solidFill>
                  <a:schemeClr val="dk1"/>
                </a:solidFill>
                <a:latin typeface="Arial"/>
                <a:ea typeface="Arial"/>
                <a:cs typeface="Arial"/>
                <a:sym typeface="Arial"/>
              </a:rPr>
              <a:t>Consolidate Instruction Tables</a:t>
            </a:r>
            <a:endParaRPr/>
          </a:p>
          <a:p>
            <a:pPr indent="-857250" lvl="0" marL="857250" marR="0" rtl="0" algn="l">
              <a:spcBef>
                <a:spcPts val="0"/>
              </a:spcBef>
              <a:spcAft>
                <a:spcPts val="0"/>
              </a:spcAft>
              <a:buClr>
                <a:schemeClr val="dk1"/>
              </a:buClr>
              <a:buSzPts val="4800"/>
              <a:buFont typeface="Arial"/>
              <a:buChar char="•"/>
            </a:pPr>
            <a:r>
              <a:rPr lang="en-US" sz="4800">
                <a:solidFill>
                  <a:schemeClr val="dk1"/>
                </a:solidFill>
                <a:latin typeface="Arial"/>
                <a:ea typeface="Arial"/>
                <a:cs typeface="Arial"/>
                <a:sym typeface="Arial"/>
              </a:rPr>
              <a:t>Update Form Logos</a:t>
            </a:r>
            <a:endParaRPr/>
          </a:p>
          <a:p>
            <a:pPr indent="-857250" lvl="0" marL="857250" marR="0" rtl="0" algn="l">
              <a:spcBef>
                <a:spcPts val="0"/>
              </a:spcBef>
              <a:spcAft>
                <a:spcPts val="0"/>
              </a:spcAft>
              <a:buClr>
                <a:schemeClr val="dk1"/>
              </a:buClr>
              <a:buSzPts val="4800"/>
              <a:buFont typeface="Arial"/>
              <a:buChar char="•"/>
            </a:pPr>
            <a:r>
              <a:rPr lang="en-US" sz="4800">
                <a:solidFill>
                  <a:schemeClr val="dk1"/>
                </a:solidFill>
                <a:latin typeface="Arial"/>
                <a:ea typeface="Arial"/>
                <a:cs typeface="Arial"/>
                <a:sym typeface="Arial"/>
              </a:rPr>
              <a:t>Change Report Form Layout</a:t>
            </a:r>
            <a:endParaRPr/>
          </a:p>
          <a:p>
            <a:pPr indent="-552450" lvl="0" marL="857250" marR="0" rtl="0" algn="l">
              <a:spcBef>
                <a:spcPts val="0"/>
              </a:spcBef>
              <a:spcAft>
                <a:spcPts val="0"/>
              </a:spcAft>
              <a:buClr>
                <a:schemeClr val="dk1"/>
              </a:buClr>
              <a:buSzPts val="4800"/>
              <a:buFont typeface="Arial"/>
              <a:buNone/>
            </a:pPr>
            <a:r>
              <a:t/>
            </a:r>
            <a:endParaRPr sz="4800">
              <a:solidFill>
                <a:schemeClr val="dk1"/>
              </a:solidFill>
              <a:latin typeface="Arial"/>
              <a:ea typeface="Arial"/>
              <a:cs typeface="Arial"/>
              <a:sym typeface="Arial"/>
            </a:endParaRPr>
          </a:p>
        </p:txBody>
      </p:sp>
      <p:sp>
        <p:nvSpPr>
          <p:cNvPr id="126" name="Google Shape;126;p13"/>
          <p:cNvSpPr txBox="1"/>
          <p:nvPr/>
        </p:nvSpPr>
        <p:spPr>
          <a:xfrm>
            <a:off x="23102309" y="11920103"/>
            <a:ext cx="5117194"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4000" u="none">
                <a:solidFill>
                  <a:schemeClr val="dk1"/>
                </a:solidFill>
                <a:latin typeface="Arial"/>
                <a:ea typeface="Arial"/>
                <a:cs typeface="Arial"/>
                <a:sym typeface="Arial"/>
              </a:rPr>
              <a:t>Network</a:t>
            </a:r>
            <a:endParaRPr/>
          </a:p>
        </p:txBody>
      </p:sp>
      <p:sp>
        <p:nvSpPr>
          <p:cNvPr id="127" name="Google Shape;127;p13"/>
          <p:cNvSpPr txBox="1"/>
          <p:nvPr/>
        </p:nvSpPr>
        <p:spPr>
          <a:xfrm>
            <a:off x="27666978" y="12919603"/>
            <a:ext cx="5117194"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4000" u="none">
                <a:solidFill>
                  <a:schemeClr val="dk1"/>
                </a:solidFill>
                <a:latin typeface="Arial"/>
                <a:ea typeface="Arial"/>
                <a:cs typeface="Arial"/>
                <a:sym typeface="Arial"/>
              </a:rPr>
              <a:t>Machine Centers</a:t>
            </a:r>
            <a:endParaRPr/>
          </a:p>
        </p:txBody>
      </p:sp>
      <p:sp>
        <p:nvSpPr>
          <p:cNvPr id="128" name="Google Shape;128;p13"/>
          <p:cNvSpPr txBox="1"/>
          <p:nvPr/>
        </p:nvSpPr>
        <p:spPr>
          <a:xfrm>
            <a:off x="12444524" y="13135403"/>
            <a:ext cx="5117194"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4000" u="none">
                <a:solidFill>
                  <a:schemeClr val="dk1"/>
                </a:solidFill>
                <a:latin typeface="Arial"/>
                <a:ea typeface="Arial"/>
                <a:cs typeface="Arial"/>
                <a:sym typeface="Arial"/>
              </a:rPr>
              <a:t>Dependencies</a:t>
            </a:r>
            <a:endParaRPr/>
          </a:p>
        </p:txBody>
      </p:sp>
      <p:sp>
        <p:nvSpPr>
          <p:cNvPr id="129" name="Google Shape;129;p13"/>
          <p:cNvSpPr/>
          <p:nvPr/>
        </p:nvSpPr>
        <p:spPr>
          <a:xfrm>
            <a:off x="16033013" y="8475064"/>
            <a:ext cx="705226" cy="624545"/>
          </a:xfrm>
          <a:prstGeom prst="chevron">
            <a:avLst>
              <a:gd fmla="val 50000" name="adj"/>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3"/>
          <p:cNvSpPr/>
          <p:nvPr/>
        </p:nvSpPr>
        <p:spPr>
          <a:xfrm>
            <a:off x="21571511" y="8504307"/>
            <a:ext cx="705226" cy="624545"/>
          </a:xfrm>
          <a:prstGeom prst="chevron">
            <a:avLst>
              <a:gd fmla="val 50000" name="adj"/>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13"/>
          <p:cNvSpPr/>
          <p:nvPr/>
        </p:nvSpPr>
        <p:spPr>
          <a:xfrm>
            <a:off x="26525506" y="8528009"/>
            <a:ext cx="705226" cy="624545"/>
          </a:xfrm>
          <a:prstGeom prst="chevron">
            <a:avLst>
              <a:gd fmla="val 50000" name="adj"/>
            </a:avLst>
          </a:prstGeom>
          <a:solidFill>
            <a:schemeClr val="accent3">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13"/>
          <p:cNvSpPr txBox="1"/>
          <p:nvPr/>
        </p:nvSpPr>
        <p:spPr>
          <a:xfrm>
            <a:off x="17169359" y="11948373"/>
            <a:ext cx="5117194"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4000" u="none">
                <a:solidFill>
                  <a:schemeClr val="dk1"/>
                </a:solidFill>
                <a:latin typeface="Arial"/>
                <a:ea typeface="Arial"/>
                <a:cs typeface="Arial"/>
                <a:sym typeface="Arial"/>
              </a:rPr>
              <a:t>Project Database</a:t>
            </a:r>
            <a:endParaRPr/>
          </a:p>
        </p:txBody>
      </p:sp>
      <p:sp>
        <p:nvSpPr>
          <p:cNvPr id="133" name="Google Shape;133;p13"/>
          <p:cNvSpPr/>
          <p:nvPr/>
        </p:nvSpPr>
        <p:spPr>
          <a:xfrm rot="5400000">
            <a:off x="25607693" y="23739735"/>
            <a:ext cx="722664" cy="612956"/>
          </a:xfrm>
          <a:prstGeom prst="rightArrow">
            <a:avLst>
              <a:gd fmla="val 50000" name="adj1"/>
              <a:gd fmla="val 50000" name="adj2"/>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13"/>
          <p:cNvSpPr/>
          <p:nvPr/>
        </p:nvSpPr>
        <p:spPr>
          <a:xfrm rot="5400000">
            <a:off x="25575174" y="27317063"/>
            <a:ext cx="722664" cy="612956"/>
          </a:xfrm>
          <a:prstGeom prst="rightArrow">
            <a:avLst>
              <a:gd fmla="val 50000" name="adj1"/>
              <a:gd fmla="val 50000" name="adj2"/>
            </a:avLst>
          </a:prstGeom>
          <a:solidFill>
            <a:schemeClr val="dk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14"/>
          <p:cNvPicPr preferRelativeResize="0"/>
          <p:nvPr/>
        </p:nvPicPr>
        <p:blipFill>
          <a:blip r:embed="rId3">
            <a:alphaModFix/>
          </a:blip>
          <a:stretch>
            <a:fillRect/>
          </a:stretch>
        </p:blipFill>
        <p:spPr>
          <a:xfrm>
            <a:off x="0" y="76200"/>
            <a:ext cx="43891200" cy="32766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15"/>
          <p:cNvPicPr preferRelativeResize="0"/>
          <p:nvPr/>
        </p:nvPicPr>
        <p:blipFill>
          <a:blip r:embed="rId3">
            <a:alphaModFix/>
          </a:blip>
          <a:stretch>
            <a:fillRect/>
          </a:stretch>
        </p:blipFill>
        <p:spPr>
          <a:xfrm>
            <a:off x="0" y="0"/>
            <a:ext cx="43891200" cy="3291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16"/>
          <p:cNvPicPr preferRelativeResize="0"/>
          <p:nvPr/>
        </p:nvPicPr>
        <p:blipFill>
          <a:blip r:embed="rId3">
            <a:alphaModFix/>
          </a:blip>
          <a:stretch>
            <a:fillRect/>
          </a:stretch>
        </p:blipFill>
        <p:spPr>
          <a:xfrm>
            <a:off x="0" y="0"/>
            <a:ext cx="43891200" cy="3291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